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7190D3-70CA-4BF7-9FCA-FAB5C7074A7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751382-AC91-404A-93FF-71E47656A918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 smtClean="0"/>
            <a:t>Звернення</a:t>
          </a:r>
          <a:r>
            <a:rPr lang="ru-RU" dirty="0" smtClean="0"/>
            <a:t> </a:t>
          </a:r>
          <a:r>
            <a:rPr lang="uk-UA" dirty="0" smtClean="0"/>
            <a:t>на авторизацію до МЕРТ</a:t>
          </a:r>
          <a:endParaRPr lang="ru-RU" dirty="0"/>
        </a:p>
      </dgm:t>
    </dgm:pt>
    <dgm:pt modelId="{B00C2AF6-850C-4255-BE09-E59475F369B4}" type="parTrans" cxnId="{DB3FF3DF-B8EA-477B-AD61-9031121EC3C0}">
      <dgm:prSet/>
      <dgm:spPr/>
      <dgm:t>
        <a:bodyPr/>
        <a:lstStyle/>
        <a:p>
          <a:endParaRPr lang="ru-RU"/>
        </a:p>
      </dgm:t>
    </dgm:pt>
    <dgm:pt modelId="{0CE5A28E-D65A-4746-ACEE-7F50BEFCCF9F}" type="sibTrans" cxnId="{DB3FF3DF-B8EA-477B-AD61-9031121EC3C0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4FC9D7C7-E45E-48FB-95AD-EA1110257BB7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Копію атестату відповідності КСЗІ</a:t>
          </a:r>
          <a:endParaRPr lang="ru-RU" dirty="0"/>
        </a:p>
      </dgm:t>
    </dgm:pt>
    <dgm:pt modelId="{928EA46E-2179-403A-81FE-01930E71841F}" type="parTrans" cxnId="{FDBACB62-0DAC-4E5F-80F2-7784782B1157}">
      <dgm:prSet/>
      <dgm:spPr/>
      <dgm:t>
        <a:bodyPr/>
        <a:lstStyle/>
        <a:p>
          <a:endParaRPr lang="ru-RU"/>
        </a:p>
      </dgm:t>
    </dgm:pt>
    <dgm:pt modelId="{737FD1A9-1289-44DC-9EC0-57A225AACC21}" type="sibTrans" cxnId="{FDBACB62-0DAC-4E5F-80F2-7784782B1157}">
      <dgm:prSet/>
      <dgm:spPr/>
      <dgm:t>
        <a:bodyPr/>
        <a:lstStyle/>
        <a:p>
          <a:endParaRPr lang="ru-RU"/>
        </a:p>
      </dgm:t>
    </dgm:pt>
    <dgm:pt modelId="{54722E60-B2BA-4807-9910-9FF001230A2F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Видача даних для тестового підключення</a:t>
          </a:r>
          <a:endParaRPr lang="ru-RU" dirty="0"/>
        </a:p>
      </dgm:t>
    </dgm:pt>
    <dgm:pt modelId="{70A77EC2-D936-4184-BE7A-BD0E8C248A10}" type="parTrans" cxnId="{6CA989E4-7AB2-401F-A012-4F0CB9E78668}">
      <dgm:prSet/>
      <dgm:spPr/>
      <dgm:t>
        <a:bodyPr/>
        <a:lstStyle/>
        <a:p>
          <a:endParaRPr lang="ru-RU"/>
        </a:p>
      </dgm:t>
    </dgm:pt>
    <dgm:pt modelId="{8428CFBC-AE69-4B31-AD1D-6A468BFD5F88}" type="sibTrans" cxnId="{6CA989E4-7AB2-401F-A012-4F0CB9E78668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B45214D0-A4C1-44FC-B2F4-9FAB7C38A617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Надання документів для тестування</a:t>
          </a:r>
          <a:endParaRPr lang="ru-RU" dirty="0"/>
        </a:p>
      </dgm:t>
    </dgm:pt>
    <dgm:pt modelId="{45997ED3-A5D8-49A5-924A-77D7C47762CB}" type="parTrans" cxnId="{A70ADDAF-ECD6-4D98-9345-3571122CBDFC}">
      <dgm:prSet/>
      <dgm:spPr/>
      <dgm:t>
        <a:bodyPr/>
        <a:lstStyle/>
        <a:p>
          <a:endParaRPr lang="ru-RU"/>
        </a:p>
      </dgm:t>
    </dgm:pt>
    <dgm:pt modelId="{CE287E4C-75C5-4EBA-BC11-D10E0494DF77}" type="sibTrans" cxnId="{A70ADDAF-ECD6-4D98-9345-3571122CBDF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dirty="0"/>
        </a:p>
      </dgm:t>
    </dgm:pt>
    <dgm:pt modelId="{8458318F-9A93-447E-93FE-DA31C06D50E5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Адаптовані сценарії тестування</a:t>
          </a:r>
          <a:endParaRPr lang="ru-RU" dirty="0"/>
        </a:p>
      </dgm:t>
    </dgm:pt>
    <dgm:pt modelId="{251511DF-6726-4957-936E-3575065BE078}" type="parTrans" cxnId="{45643139-A2AE-478B-9829-A394A3A6262C}">
      <dgm:prSet/>
      <dgm:spPr/>
      <dgm:t>
        <a:bodyPr/>
        <a:lstStyle/>
        <a:p>
          <a:endParaRPr lang="ru-RU"/>
        </a:p>
      </dgm:t>
    </dgm:pt>
    <dgm:pt modelId="{1BB09729-EE09-41CB-B811-C22F90F9DF9A}" type="sibTrans" cxnId="{45643139-A2AE-478B-9829-A394A3A6262C}">
      <dgm:prSet/>
      <dgm:spPr/>
      <dgm:t>
        <a:bodyPr/>
        <a:lstStyle/>
        <a:p>
          <a:endParaRPr lang="ru-RU"/>
        </a:p>
      </dgm:t>
    </dgm:pt>
    <dgm:pt modelId="{9C941A3C-E287-4D76-B1C5-8ED896216727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Підтвердження права власності на рішення</a:t>
          </a:r>
          <a:endParaRPr lang="ru-RU" dirty="0"/>
        </a:p>
      </dgm:t>
    </dgm:pt>
    <dgm:pt modelId="{046608D0-623F-47AF-A3C8-7C45B038C199}" type="parTrans" cxnId="{315DD670-91C5-4C93-8F1F-5410AA8C79AE}">
      <dgm:prSet/>
      <dgm:spPr/>
      <dgm:t>
        <a:bodyPr/>
        <a:lstStyle/>
        <a:p>
          <a:endParaRPr lang="ru-RU"/>
        </a:p>
      </dgm:t>
    </dgm:pt>
    <dgm:pt modelId="{D6328D39-9AE4-4C7F-8225-9FC6AF251D13}" type="sibTrans" cxnId="{315DD670-91C5-4C93-8F1F-5410AA8C79AE}">
      <dgm:prSet/>
      <dgm:spPr/>
      <dgm:t>
        <a:bodyPr/>
        <a:lstStyle/>
        <a:p>
          <a:endParaRPr lang="ru-RU"/>
        </a:p>
      </dgm:t>
    </dgm:pt>
    <dgm:pt modelId="{C93B541C-5F2D-4469-8E84-55B7583E6CF2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Погодження адаптованих сценаріїв. </a:t>
          </a:r>
          <a:endParaRPr lang="ru-RU" dirty="0"/>
        </a:p>
      </dgm:t>
    </dgm:pt>
    <dgm:pt modelId="{CC083627-D926-46E2-A64D-F47C56B3D6CC}" type="parTrans" cxnId="{D0A0581D-182F-4D13-ACCB-E19D36BFFC8D}">
      <dgm:prSet/>
      <dgm:spPr/>
      <dgm:t>
        <a:bodyPr/>
        <a:lstStyle/>
        <a:p>
          <a:endParaRPr lang="ru-RU"/>
        </a:p>
      </dgm:t>
    </dgm:pt>
    <dgm:pt modelId="{AFE2581A-B795-44A9-9FF8-D296DBDBF091}" type="sibTrans" cxnId="{D0A0581D-182F-4D13-ACCB-E19D36BFFC8D}">
      <dgm:prSet/>
      <dgm:spPr/>
      <dgm:t>
        <a:bodyPr/>
        <a:lstStyle/>
        <a:p>
          <a:endParaRPr lang="ru-RU"/>
        </a:p>
      </dgm:t>
    </dgm:pt>
    <dgm:pt modelId="{2067317D-D54D-4C74-AC24-C08A8C6CDFB3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err="1" smtClean="0"/>
            <a:t>Звернення</a:t>
          </a:r>
          <a:endParaRPr lang="ru-RU" dirty="0"/>
        </a:p>
      </dgm:t>
    </dgm:pt>
    <dgm:pt modelId="{892EAF56-A8F1-43DC-92FB-188E162702C4}" type="parTrans" cxnId="{B2F4DFE8-F462-485F-AC76-5F18E654D40B}">
      <dgm:prSet/>
      <dgm:spPr/>
      <dgm:t>
        <a:bodyPr/>
        <a:lstStyle/>
        <a:p>
          <a:endParaRPr lang="uk-UA"/>
        </a:p>
      </dgm:t>
    </dgm:pt>
    <dgm:pt modelId="{7969D7EC-902F-4AC3-AD39-38FCB9C863E1}" type="sibTrans" cxnId="{B2F4DFE8-F462-485F-AC76-5F18E654D40B}">
      <dgm:prSet/>
      <dgm:spPr/>
      <dgm:t>
        <a:bodyPr/>
        <a:lstStyle/>
        <a:p>
          <a:endParaRPr lang="uk-UA"/>
        </a:p>
      </dgm:t>
    </dgm:pt>
    <dgm:pt modelId="{0122D316-38A5-40D2-B97D-5B0641FBC263}">
      <dgm:prSet/>
      <dgm:spPr/>
      <dgm:t>
        <a:bodyPr/>
        <a:lstStyle/>
        <a:p>
          <a:r>
            <a:rPr lang="ru-RU" dirty="0" err="1" smtClean="0"/>
            <a:t>Уповноваженій</a:t>
          </a:r>
          <a:r>
            <a:rPr lang="ru-RU" dirty="0" smtClean="0"/>
            <a:t> </a:t>
          </a:r>
          <a:r>
            <a:rPr lang="ru-RU" dirty="0" err="1" smtClean="0"/>
            <a:t>особі</a:t>
          </a:r>
          <a:r>
            <a:rPr lang="ru-RU" dirty="0" smtClean="0"/>
            <a:t>, </a:t>
          </a:r>
          <a:r>
            <a:rPr lang="ru-RU" dirty="0" err="1" smtClean="0"/>
            <a:t>зазначеній</a:t>
          </a:r>
          <a:r>
            <a:rPr lang="ru-RU" dirty="0" smtClean="0"/>
            <a:t> в </a:t>
          </a:r>
          <a:r>
            <a:rPr lang="ru-RU" dirty="0" err="1" smtClean="0"/>
            <a:t>заявці</a:t>
          </a:r>
          <a:r>
            <a:rPr lang="ru-RU" smtClean="0"/>
            <a:t> надаються</a:t>
          </a:r>
          <a:r>
            <a:rPr lang="ru-RU" dirty="0" smtClean="0"/>
            <a:t> </a:t>
          </a:r>
          <a:r>
            <a:rPr lang="uk-UA" b="0" i="0" u="none" dirty="0" smtClean="0"/>
            <a:t>ключові дані та сертифікати для тестування в рамках КСЗІ</a:t>
          </a:r>
          <a:endParaRPr lang="uk-UA" dirty="0"/>
        </a:p>
      </dgm:t>
    </dgm:pt>
    <dgm:pt modelId="{E94A654E-C520-4B0B-B7FA-F0D2FFAC6CF9}" type="parTrans" cxnId="{823A0558-4900-4342-BBB8-5FACB8D4C64E}">
      <dgm:prSet/>
      <dgm:spPr/>
      <dgm:t>
        <a:bodyPr/>
        <a:lstStyle/>
        <a:p>
          <a:endParaRPr lang="uk-UA"/>
        </a:p>
      </dgm:t>
    </dgm:pt>
    <dgm:pt modelId="{17020C0F-9439-469C-846B-E60D5F9AA232}" type="sibTrans" cxnId="{823A0558-4900-4342-BBB8-5FACB8D4C64E}">
      <dgm:prSet/>
      <dgm:spPr/>
      <dgm:t>
        <a:bodyPr/>
        <a:lstStyle/>
        <a:p>
          <a:endParaRPr lang="uk-UA"/>
        </a:p>
      </dgm:t>
    </dgm:pt>
    <dgm:pt modelId="{F50156EB-CA53-480A-ABE8-6A3C4A53D6E6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Копія атестату відповідності КСЗІ</a:t>
          </a:r>
          <a:endParaRPr lang="ru-RU" dirty="0"/>
        </a:p>
      </dgm:t>
    </dgm:pt>
    <dgm:pt modelId="{18B8AEE9-A2E6-44CB-B9BE-E30CE09DD99F}" type="parTrans" cxnId="{2E37A5A6-159F-4265-9C42-590533A6A933}">
      <dgm:prSet/>
      <dgm:spPr/>
      <dgm:t>
        <a:bodyPr/>
        <a:lstStyle/>
        <a:p>
          <a:endParaRPr lang="uk-UA"/>
        </a:p>
      </dgm:t>
    </dgm:pt>
    <dgm:pt modelId="{45B04C9F-07AE-4EC7-B3E2-03AE59CBD2C0}" type="sibTrans" cxnId="{2E37A5A6-159F-4265-9C42-590533A6A933}">
      <dgm:prSet/>
      <dgm:spPr/>
      <dgm:t>
        <a:bodyPr/>
        <a:lstStyle/>
        <a:p>
          <a:endParaRPr lang="uk-UA"/>
        </a:p>
      </dgm:t>
    </dgm:pt>
    <dgm:pt modelId="{E3164BBD-3963-442D-8B00-48342688E8CD}">
      <dgm:prSet/>
      <dgm:spPr/>
      <dgm:t>
        <a:bodyPr/>
        <a:lstStyle/>
        <a:p>
          <a:r>
            <a:rPr lang="uk-UA" dirty="0" smtClean="0"/>
            <a:t>Лист погодження сценаріїв</a:t>
          </a:r>
          <a:endParaRPr lang="uk-UA" dirty="0"/>
        </a:p>
      </dgm:t>
    </dgm:pt>
    <dgm:pt modelId="{1A445DC5-1CB8-4E29-AC4A-EAD44536C72F}" type="parTrans" cxnId="{27254801-831C-4C62-B468-575DCF03E237}">
      <dgm:prSet/>
      <dgm:spPr/>
      <dgm:t>
        <a:bodyPr/>
        <a:lstStyle/>
        <a:p>
          <a:endParaRPr lang="uk-UA"/>
        </a:p>
      </dgm:t>
    </dgm:pt>
    <dgm:pt modelId="{D41916B2-C425-48E6-891B-3D3F38AA85A1}" type="sibTrans" cxnId="{27254801-831C-4C62-B468-575DCF03E237}">
      <dgm:prSet/>
      <dgm:spPr/>
      <dgm:t>
        <a:bodyPr/>
        <a:lstStyle/>
        <a:p>
          <a:endParaRPr lang="uk-UA"/>
        </a:p>
      </dgm:t>
    </dgm:pt>
    <dgm:pt modelId="{F0288895-53D8-4149-89CB-0A5329542847}" type="pres">
      <dgm:prSet presAssocID="{027190D3-70CA-4BF7-9FCA-FAB5C7074A7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4223EF3-738E-43CF-BE8C-CF4DA537DA6A}" type="pres">
      <dgm:prSet presAssocID="{F9751382-AC91-404A-93FF-71E47656A918}" presName="composite" presStyleCnt="0"/>
      <dgm:spPr/>
    </dgm:pt>
    <dgm:pt modelId="{EB8C56C5-F61C-4918-B57F-3892C77CB476}" type="pres">
      <dgm:prSet presAssocID="{F9751382-AC91-404A-93FF-71E47656A918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AD3A4CA-24E2-410B-9EE1-DE8B02614137}" type="pres">
      <dgm:prSet presAssocID="{F9751382-AC91-404A-93FF-71E47656A918}" presName="parSh" presStyleLbl="node1" presStyleIdx="0" presStyleCnt="4"/>
      <dgm:spPr/>
      <dgm:t>
        <a:bodyPr/>
        <a:lstStyle/>
        <a:p>
          <a:endParaRPr lang="uk-UA"/>
        </a:p>
      </dgm:t>
    </dgm:pt>
    <dgm:pt modelId="{B95CAFA6-377F-4F4C-B334-B9E496BCAFEF}" type="pres">
      <dgm:prSet presAssocID="{F9751382-AC91-404A-93FF-71E47656A918}" presName="desTx" presStyleLbl="fgAcc1" presStyleIdx="0" presStyleCnt="4" custScaleY="99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14CD3-486B-4F79-9E91-EF0C54E273F4}" type="pres">
      <dgm:prSet presAssocID="{0CE5A28E-D65A-4746-ACEE-7F50BEFCCF9F}" presName="sibTrans" presStyleLbl="sibTrans2D1" presStyleIdx="0" presStyleCnt="3"/>
      <dgm:spPr/>
      <dgm:t>
        <a:bodyPr/>
        <a:lstStyle/>
        <a:p>
          <a:endParaRPr lang="uk-UA"/>
        </a:p>
      </dgm:t>
    </dgm:pt>
    <dgm:pt modelId="{D746EDE4-5AF9-4E11-9D01-DCE4B35B04AD}" type="pres">
      <dgm:prSet presAssocID="{0CE5A28E-D65A-4746-ACEE-7F50BEFCCF9F}" presName="connTx" presStyleLbl="sibTrans2D1" presStyleIdx="0" presStyleCnt="3"/>
      <dgm:spPr/>
      <dgm:t>
        <a:bodyPr/>
        <a:lstStyle/>
        <a:p>
          <a:endParaRPr lang="uk-UA"/>
        </a:p>
      </dgm:t>
    </dgm:pt>
    <dgm:pt modelId="{95DCB555-D2F5-46CD-9BAA-436C81D7997D}" type="pres">
      <dgm:prSet presAssocID="{54722E60-B2BA-4807-9910-9FF001230A2F}" presName="composite" presStyleCnt="0"/>
      <dgm:spPr/>
    </dgm:pt>
    <dgm:pt modelId="{23EF7B07-87EC-4208-AFAD-1339FB4D0F2E}" type="pres">
      <dgm:prSet presAssocID="{54722E60-B2BA-4807-9910-9FF001230A2F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DEC0A7-779D-443A-8267-8AD4172ECDDD}" type="pres">
      <dgm:prSet presAssocID="{54722E60-B2BA-4807-9910-9FF001230A2F}" presName="parSh" presStyleLbl="node1" presStyleIdx="1" presStyleCnt="4"/>
      <dgm:spPr/>
      <dgm:t>
        <a:bodyPr/>
        <a:lstStyle/>
        <a:p>
          <a:endParaRPr lang="ru-RU"/>
        </a:p>
      </dgm:t>
    </dgm:pt>
    <dgm:pt modelId="{BCF172C8-AD25-4045-BB78-146F6803618D}" type="pres">
      <dgm:prSet presAssocID="{54722E60-B2BA-4807-9910-9FF001230A2F}" presName="desTx" presStyleLbl="fgAcc1" presStyleIdx="1" presStyleCnt="4" custLinFactNeighborX="86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A4BB42-1D4B-4D38-A75F-2FF000AC9C77}" type="pres">
      <dgm:prSet presAssocID="{8428CFBC-AE69-4B31-AD1D-6A468BFD5F88}" presName="sibTrans" presStyleLbl="sibTrans2D1" presStyleIdx="1" presStyleCnt="3"/>
      <dgm:spPr/>
      <dgm:t>
        <a:bodyPr/>
        <a:lstStyle/>
        <a:p>
          <a:endParaRPr lang="uk-UA"/>
        </a:p>
      </dgm:t>
    </dgm:pt>
    <dgm:pt modelId="{87019216-E437-417D-B1F4-F1ECE38B0A17}" type="pres">
      <dgm:prSet presAssocID="{8428CFBC-AE69-4B31-AD1D-6A468BFD5F88}" presName="connTx" presStyleLbl="sibTrans2D1" presStyleIdx="1" presStyleCnt="3"/>
      <dgm:spPr/>
      <dgm:t>
        <a:bodyPr/>
        <a:lstStyle/>
        <a:p>
          <a:endParaRPr lang="uk-UA"/>
        </a:p>
      </dgm:t>
    </dgm:pt>
    <dgm:pt modelId="{ACFB364A-341C-499A-AECC-1315BB6BD0BD}" type="pres">
      <dgm:prSet presAssocID="{B45214D0-A4C1-44FC-B2F4-9FAB7C38A617}" presName="composite" presStyleCnt="0"/>
      <dgm:spPr/>
    </dgm:pt>
    <dgm:pt modelId="{0EE24B40-E62D-47FB-A3E9-E4594B902CBE}" type="pres">
      <dgm:prSet presAssocID="{B45214D0-A4C1-44FC-B2F4-9FAB7C38A617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C48EF0-CF99-439A-A7C0-2B48456961E7}" type="pres">
      <dgm:prSet presAssocID="{B45214D0-A4C1-44FC-B2F4-9FAB7C38A617}" presName="parSh" presStyleLbl="node1" presStyleIdx="2" presStyleCnt="4"/>
      <dgm:spPr/>
      <dgm:t>
        <a:bodyPr/>
        <a:lstStyle/>
        <a:p>
          <a:endParaRPr lang="ru-RU"/>
        </a:p>
      </dgm:t>
    </dgm:pt>
    <dgm:pt modelId="{6797F5F4-3668-4A8F-954D-1DDCF0CC9BDA}" type="pres">
      <dgm:prSet presAssocID="{B45214D0-A4C1-44FC-B2F4-9FAB7C38A617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1FBE0-F191-4F60-BE5B-F952C7C73110}" type="pres">
      <dgm:prSet presAssocID="{CE287E4C-75C5-4EBA-BC11-D10E0494DF77}" presName="sibTrans" presStyleLbl="sibTrans2D1" presStyleIdx="2" presStyleCnt="3"/>
      <dgm:spPr/>
      <dgm:t>
        <a:bodyPr/>
        <a:lstStyle/>
        <a:p>
          <a:endParaRPr lang="uk-UA"/>
        </a:p>
      </dgm:t>
    </dgm:pt>
    <dgm:pt modelId="{8AD081C0-E533-4C08-ADCA-88602EFCE051}" type="pres">
      <dgm:prSet presAssocID="{CE287E4C-75C5-4EBA-BC11-D10E0494DF77}" presName="connTx" presStyleLbl="sibTrans2D1" presStyleIdx="2" presStyleCnt="3"/>
      <dgm:spPr/>
      <dgm:t>
        <a:bodyPr/>
        <a:lstStyle/>
        <a:p>
          <a:endParaRPr lang="uk-UA"/>
        </a:p>
      </dgm:t>
    </dgm:pt>
    <dgm:pt modelId="{FFE4EF44-8BF2-4074-BDFD-3E939F742F0C}" type="pres">
      <dgm:prSet presAssocID="{C93B541C-5F2D-4469-8E84-55B7583E6CF2}" presName="composite" presStyleCnt="0"/>
      <dgm:spPr/>
    </dgm:pt>
    <dgm:pt modelId="{06BA78FD-1ABE-4662-A971-7B7E3678B9F0}" type="pres">
      <dgm:prSet presAssocID="{C93B541C-5F2D-4469-8E84-55B7583E6CF2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E0C0C3-7AAC-444C-AB1B-D1B800DE2B96}" type="pres">
      <dgm:prSet presAssocID="{C93B541C-5F2D-4469-8E84-55B7583E6CF2}" presName="parSh" presStyleLbl="node1" presStyleIdx="3" presStyleCnt="4"/>
      <dgm:spPr/>
      <dgm:t>
        <a:bodyPr/>
        <a:lstStyle/>
        <a:p>
          <a:endParaRPr lang="ru-RU"/>
        </a:p>
      </dgm:t>
    </dgm:pt>
    <dgm:pt modelId="{4274D550-8533-47CB-BB24-A9783C08F3CB}" type="pres">
      <dgm:prSet presAssocID="{C93B541C-5F2D-4469-8E84-55B7583E6CF2}" presName="desTx" presStyleLbl="fgAcc1" presStyleIdx="3" presStyleCnt="4" custLinFactNeighborX="-568" custLinFactNeighborY="139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912899D-8118-43E1-A11A-A0E8FCD61D64}" type="presOf" srcId="{9C941A3C-E287-4D76-B1C5-8ED896216727}" destId="{6797F5F4-3668-4A8F-954D-1DDCF0CC9BDA}" srcOrd="0" destOrd="1" presId="urn:microsoft.com/office/officeart/2005/8/layout/process3"/>
    <dgm:cxn modelId="{B57F7351-55B5-404B-B03E-977516FAA654}" type="presOf" srcId="{F50156EB-CA53-480A-ABE8-6A3C4A53D6E6}" destId="{6797F5F4-3668-4A8F-954D-1DDCF0CC9BDA}" srcOrd="0" destOrd="2" presId="urn:microsoft.com/office/officeart/2005/8/layout/process3"/>
    <dgm:cxn modelId="{B2F4DFE8-F462-485F-AC76-5F18E654D40B}" srcId="{F9751382-AC91-404A-93FF-71E47656A918}" destId="{2067317D-D54D-4C74-AC24-C08A8C6CDFB3}" srcOrd="0" destOrd="0" parTransId="{892EAF56-A8F1-43DC-92FB-188E162702C4}" sibTransId="{7969D7EC-902F-4AC3-AD39-38FCB9C863E1}"/>
    <dgm:cxn modelId="{27254801-831C-4C62-B468-575DCF03E237}" srcId="{C93B541C-5F2D-4469-8E84-55B7583E6CF2}" destId="{E3164BBD-3963-442D-8B00-48342688E8CD}" srcOrd="0" destOrd="0" parTransId="{1A445DC5-1CB8-4E29-AC4A-EAD44536C72F}" sibTransId="{D41916B2-C425-48E6-891B-3D3F38AA85A1}"/>
    <dgm:cxn modelId="{45643139-A2AE-478B-9829-A394A3A6262C}" srcId="{B45214D0-A4C1-44FC-B2F4-9FAB7C38A617}" destId="{8458318F-9A93-447E-93FE-DA31C06D50E5}" srcOrd="0" destOrd="0" parTransId="{251511DF-6726-4957-936E-3575065BE078}" sibTransId="{1BB09729-EE09-41CB-B811-C22F90F9DF9A}"/>
    <dgm:cxn modelId="{FB680C63-4B39-4FB9-85C6-E93C55510F96}" type="presOf" srcId="{CE287E4C-75C5-4EBA-BC11-D10E0494DF77}" destId="{8AD081C0-E533-4C08-ADCA-88602EFCE051}" srcOrd="1" destOrd="0" presId="urn:microsoft.com/office/officeart/2005/8/layout/process3"/>
    <dgm:cxn modelId="{00C97CB4-1A21-4AFC-A33E-5C653FCC4053}" type="presOf" srcId="{027190D3-70CA-4BF7-9FCA-FAB5C7074A70}" destId="{F0288895-53D8-4149-89CB-0A5329542847}" srcOrd="0" destOrd="0" presId="urn:microsoft.com/office/officeart/2005/8/layout/process3"/>
    <dgm:cxn modelId="{315DD670-91C5-4C93-8F1F-5410AA8C79AE}" srcId="{B45214D0-A4C1-44FC-B2F4-9FAB7C38A617}" destId="{9C941A3C-E287-4D76-B1C5-8ED896216727}" srcOrd="1" destOrd="0" parTransId="{046608D0-623F-47AF-A3C8-7C45B038C199}" sibTransId="{D6328D39-9AE4-4C7F-8225-9FC6AF251D13}"/>
    <dgm:cxn modelId="{A70ADDAF-ECD6-4D98-9345-3571122CBDFC}" srcId="{027190D3-70CA-4BF7-9FCA-FAB5C7074A70}" destId="{B45214D0-A4C1-44FC-B2F4-9FAB7C38A617}" srcOrd="2" destOrd="0" parTransId="{45997ED3-A5D8-49A5-924A-77D7C47762CB}" sibTransId="{CE287E4C-75C5-4EBA-BC11-D10E0494DF77}"/>
    <dgm:cxn modelId="{5F06397F-1AAE-49E5-A12E-52A2CCBD0437}" type="presOf" srcId="{B45214D0-A4C1-44FC-B2F4-9FAB7C38A617}" destId="{0EE24B40-E62D-47FB-A3E9-E4594B902CBE}" srcOrd="0" destOrd="0" presId="urn:microsoft.com/office/officeart/2005/8/layout/process3"/>
    <dgm:cxn modelId="{059DAAB1-FCE9-46AB-A36B-D33CC7A2CB3E}" type="presOf" srcId="{54722E60-B2BA-4807-9910-9FF001230A2F}" destId="{23EF7B07-87EC-4208-AFAD-1339FB4D0F2E}" srcOrd="0" destOrd="0" presId="urn:microsoft.com/office/officeart/2005/8/layout/process3"/>
    <dgm:cxn modelId="{2E37A5A6-159F-4265-9C42-590533A6A933}" srcId="{B45214D0-A4C1-44FC-B2F4-9FAB7C38A617}" destId="{F50156EB-CA53-480A-ABE8-6A3C4A53D6E6}" srcOrd="2" destOrd="0" parTransId="{18B8AEE9-A2E6-44CB-B9BE-E30CE09DD99F}" sibTransId="{45B04C9F-07AE-4EC7-B3E2-03AE59CBD2C0}"/>
    <dgm:cxn modelId="{08A8613D-2BDA-487F-B186-5BF231ED55ED}" type="presOf" srcId="{CE287E4C-75C5-4EBA-BC11-D10E0494DF77}" destId="{DBC1FBE0-F191-4F60-BE5B-F952C7C73110}" srcOrd="0" destOrd="0" presId="urn:microsoft.com/office/officeart/2005/8/layout/process3"/>
    <dgm:cxn modelId="{1FB52424-CB08-4A38-9276-C5A95CC6AF38}" type="presOf" srcId="{0CE5A28E-D65A-4746-ACEE-7F50BEFCCF9F}" destId="{D746EDE4-5AF9-4E11-9D01-DCE4B35B04AD}" srcOrd="1" destOrd="0" presId="urn:microsoft.com/office/officeart/2005/8/layout/process3"/>
    <dgm:cxn modelId="{83855B6D-A4B8-42F9-9790-B7CE85417496}" type="presOf" srcId="{4FC9D7C7-E45E-48FB-95AD-EA1110257BB7}" destId="{B95CAFA6-377F-4F4C-B334-B9E496BCAFEF}" srcOrd="0" destOrd="1" presId="urn:microsoft.com/office/officeart/2005/8/layout/process3"/>
    <dgm:cxn modelId="{B3DD5867-15DB-4666-BA8E-DB4D609AADBB}" type="presOf" srcId="{C93B541C-5F2D-4469-8E84-55B7583E6CF2}" destId="{06BA78FD-1ABE-4662-A971-7B7E3678B9F0}" srcOrd="0" destOrd="0" presId="urn:microsoft.com/office/officeart/2005/8/layout/process3"/>
    <dgm:cxn modelId="{D0A0581D-182F-4D13-ACCB-E19D36BFFC8D}" srcId="{027190D3-70CA-4BF7-9FCA-FAB5C7074A70}" destId="{C93B541C-5F2D-4469-8E84-55B7583E6CF2}" srcOrd="3" destOrd="0" parTransId="{CC083627-D926-46E2-A64D-F47C56B3D6CC}" sibTransId="{AFE2581A-B795-44A9-9FF8-D296DBDBF091}"/>
    <dgm:cxn modelId="{D60FE0A1-7947-4836-9ED7-BE5500F4F12E}" type="presOf" srcId="{2067317D-D54D-4C74-AC24-C08A8C6CDFB3}" destId="{B95CAFA6-377F-4F4C-B334-B9E496BCAFEF}" srcOrd="0" destOrd="0" presId="urn:microsoft.com/office/officeart/2005/8/layout/process3"/>
    <dgm:cxn modelId="{929284D9-D40C-4F70-9581-4E897866B14D}" type="presOf" srcId="{E3164BBD-3963-442D-8B00-48342688E8CD}" destId="{4274D550-8533-47CB-BB24-A9783C08F3CB}" srcOrd="0" destOrd="0" presId="urn:microsoft.com/office/officeart/2005/8/layout/process3"/>
    <dgm:cxn modelId="{337ACB78-050E-4833-ADC0-984E1D7E28C1}" type="presOf" srcId="{8428CFBC-AE69-4B31-AD1D-6A468BFD5F88}" destId="{87019216-E437-417D-B1F4-F1ECE38B0A17}" srcOrd="1" destOrd="0" presId="urn:microsoft.com/office/officeart/2005/8/layout/process3"/>
    <dgm:cxn modelId="{D73632E8-C8E2-4B58-A527-3D00CD864949}" type="presOf" srcId="{0CE5A28E-D65A-4746-ACEE-7F50BEFCCF9F}" destId="{18F14CD3-486B-4F79-9E91-EF0C54E273F4}" srcOrd="0" destOrd="0" presId="urn:microsoft.com/office/officeart/2005/8/layout/process3"/>
    <dgm:cxn modelId="{6CA989E4-7AB2-401F-A012-4F0CB9E78668}" srcId="{027190D3-70CA-4BF7-9FCA-FAB5C7074A70}" destId="{54722E60-B2BA-4807-9910-9FF001230A2F}" srcOrd="1" destOrd="0" parTransId="{70A77EC2-D936-4184-BE7A-BD0E8C248A10}" sibTransId="{8428CFBC-AE69-4B31-AD1D-6A468BFD5F88}"/>
    <dgm:cxn modelId="{25DBD47C-ADA9-40C0-86A3-42BED5674966}" type="presOf" srcId="{8458318F-9A93-447E-93FE-DA31C06D50E5}" destId="{6797F5F4-3668-4A8F-954D-1DDCF0CC9BDA}" srcOrd="0" destOrd="0" presId="urn:microsoft.com/office/officeart/2005/8/layout/process3"/>
    <dgm:cxn modelId="{23C7A150-9796-430C-BA40-CAE84B87860C}" type="presOf" srcId="{54722E60-B2BA-4807-9910-9FF001230A2F}" destId="{D1DEC0A7-779D-443A-8267-8AD4172ECDDD}" srcOrd="1" destOrd="0" presId="urn:microsoft.com/office/officeart/2005/8/layout/process3"/>
    <dgm:cxn modelId="{B4F1A99D-8CA2-4181-9273-20F9B7A06DA3}" type="presOf" srcId="{8428CFBC-AE69-4B31-AD1D-6A468BFD5F88}" destId="{2AA4BB42-1D4B-4D38-A75F-2FF000AC9C77}" srcOrd="0" destOrd="0" presId="urn:microsoft.com/office/officeart/2005/8/layout/process3"/>
    <dgm:cxn modelId="{45EBFA07-01F8-4FFB-9FFC-76D090A5C103}" type="presOf" srcId="{F9751382-AC91-404A-93FF-71E47656A918}" destId="{5AD3A4CA-24E2-410B-9EE1-DE8B02614137}" srcOrd="1" destOrd="0" presId="urn:microsoft.com/office/officeart/2005/8/layout/process3"/>
    <dgm:cxn modelId="{F6FA463F-ED3A-4BC3-988B-6E2B3C5F7565}" type="presOf" srcId="{F9751382-AC91-404A-93FF-71E47656A918}" destId="{EB8C56C5-F61C-4918-B57F-3892C77CB476}" srcOrd="0" destOrd="0" presId="urn:microsoft.com/office/officeart/2005/8/layout/process3"/>
    <dgm:cxn modelId="{FDBACB62-0DAC-4E5F-80F2-7784782B1157}" srcId="{F9751382-AC91-404A-93FF-71E47656A918}" destId="{4FC9D7C7-E45E-48FB-95AD-EA1110257BB7}" srcOrd="1" destOrd="0" parTransId="{928EA46E-2179-403A-81FE-01930E71841F}" sibTransId="{737FD1A9-1289-44DC-9EC0-57A225AACC21}"/>
    <dgm:cxn modelId="{DB3FF3DF-B8EA-477B-AD61-9031121EC3C0}" srcId="{027190D3-70CA-4BF7-9FCA-FAB5C7074A70}" destId="{F9751382-AC91-404A-93FF-71E47656A918}" srcOrd="0" destOrd="0" parTransId="{B00C2AF6-850C-4255-BE09-E59475F369B4}" sibTransId="{0CE5A28E-D65A-4746-ACEE-7F50BEFCCF9F}"/>
    <dgm:cxn modelId="{FAC3AAF5-AE36-41A1-8726-841AE9470183}" type="presOf" srcId="{B45214D0-A4C1-44FC-B2F4-9FAB7C38A617}" destId="{1EC48EF0-CF99-439A-A7C0-2B48456961E7}" srcOrd="1" destOrd="0" presId="urn:microsoft.com/office/officeart/2005/8/layout/process3"/>
    <dgm:cxn modelId="{823A0558-4900-4342-BBB8-5FACB8D4C64E}" srcId="{54722E60-B2BA-4807-9910-9FF001230A2F}" destId="{0122D316-38A5-40D2-B97D-5B0641FBC263}" srcOrd="0" destOrd="0" parTransId="{E94A654E-C520-4B0B-B7FA-F0D2FFAC6CF9}" sibTransId="{17020C0F-9439-469C-846B-E60D5F9AA232}"/>
    <dgm:cxn modelId="{3E3310F4-8865-4D7B-B5F6-BD162396653A}" type="presOf" srcId="{0122D316-38A5-40D2-B97D-5B0641FBC263}" destId="{BCF172C8-AD25-4045-BB78-146F6803618D}" srcOrd="0" destOrd="0" presId="urn:microsoft.com/office/officeart/2005/8/layout/process3"/>
    <dgm:cxn modelId="{D5034665-BA41-4760-93B7-9E29DF53B16C}" type="presOf" srcId="{C93B541C-5F2D-4469-8E84-55B7583E6CF2}" destId="{FBE0C0C3-7AAC-444C-AB1B-D1B800DE2B96}" srcOrd="1" destOrd="0" presId="urn:microsoft.com/office/officeart/2005/8/layout/process3"/>
    <dgm:cxn modelId="{7373FBEC-7D36-4B24-9936-E35581A90424}" type="presParOf" srcId="{F0288895-53D8-4149-89CB-0A5329542847}" destId="{D4223EF3-738E-43CF-BE8C-CF4DA537DA6A}" srcOrd="0" destOrd="0" presId="urn:microsoft.com/office/officeart/2005/8/layout/process3"/>
    <dgm:cxn modelId="{8C16BDB9-FF99-4D66-AAC5-2E73F922DD6D}" type="presParOf" srcId="{D4223EF3-738E-43CF-BE8C-CF4DA537DA6A}" destId="{EB8C56C5-F61C-4918-B57F-3892C77CB476}" srcOrd="0" destOrd="0" presId="urn:microsoft.com/office/officeart/2005/8/layout/process3"/>
    <dgm:cxn modelId="{02466834-9AD6-434F-AF7E-ACF13E947A40}" type="presParOf" srcId="{D4223EF3-738E-43CF-BE8C-CF4DA537DA6A}" destId="{5AD3A4CA-24E2-410B-9EE1-DE8B02614137}" srcOrd="1" destOrd="0" presId="urn:microsoft.com/office/officeart/2005/8/layout/process3"/>
    <dgm:cxn modelId="{A2464650-2750-4DDC-BAC1-ED14EBE7735C}" type="presParOf" srcId="{D4223EF3-738E-43CF-BE8C-CF4DA537DA6A}" destId="{B95CAFA6-377F-4F4C-B334-B9E496BCAFEF}" srcOrd="2" destOrd="0" presId="urn:microsoft.com/office/officeart/2005/8/layout/process3"/>
    <dgm:cxn modelId="{95BFB8D0-DD52-4893-A3F1-F4D0DAC4C22F}" type="presParOf" srcId="{F0288895-53D8-4149-89CB-0A5329542847}" destId="{18F14CD3-486B-4F79-9E91-EF0C54E273F4}" srcOrd="1" destOrd="0" presId="urn:microsoft.com/office/officeart/2005/8/layout/process3"/>
    <dgm:cxn modelId="{FB45BBA8-CA31-4CA7-86A6-05F2B638F2A1}" type="presParOf" srcId="{18F14CD3-486B-4F79-9E91-EF0C54E273F4}" destId="{D746EDE4-5AF9-4E11-9D01-DCE4B35B04AD}" srcOrd="0" destOrd="0" presId="urn:microsoft.com/office/officeart/2005/8/layout/process3"/>
    <dgm:cxn modelId="{D5CC7BC0-A592-4617-8180-BA753C7FEFF4}" type="presParOf" srcId="{F0288895-53D8-4149-89CB-0A5329542847}" destId="{95DCB555-D2F5-46CD-9BAA-436C81D7997D}" srcOrd="2" destOrd="0" presId="urn:microsoft.com/office/officeart/2005/8/layout/process3"/>
    <dgm:cxn modelId="{C1287B58-894C-417F-8D58-DB6DB8FB749A}" type="presParOf" srcId="{95DCB555-D2F5-46CD-9BAA-436C81D7997D}" destId="{23EF7B07-87EC-4208-AFAD-1339FB4D0F2E}" srcOrd="0" destOrd="0" presId="urn:microsoft.com/office/officeart/2005/8/layout/process3"/>
    <dgm:cxn modelId="{05FC2DFB-E585-45FD-B3E0-82116CA7599F}" type="presParOf" srcId="{95DCB555-D2F5-46CD-9BAA-436C81D7997D}" destId="{D1DEC0A7-779D-443A-8267-8AD4172ECDDD}" srcOrd="1" destOrd="0" presId="urn:microsoft.com/office/officeart/2005/8/layout/process3"/>
    <dgm:cxn modelId="{AD82F2EE-3128-4F62-A041-53070982E694}" type="presParOf" srcId="{95DCB555-D2F5-46CD-9BAA-436C81D7997D}" destId="{BCF172C8-AD25-4045-BB78-146F6803618D}" srcOrd="2" destOrd="0" presId="urn:microsoft.com/office/officeart/2005/8/layout/process3"/>
    <dgm:cxn modelId="{F9A7DD35-FE36-4150-B7D9-A0204614E3B6}" type="presParOf" srcId="{F0288895-53D8-4149-89CB-0A5329542847}" destId="{2AA4BB42-1D4B-4D38-A75F-2FF000AC9C77}" srcOrd="3" destOrd="0" presId="urn:microsoft.com/office/officeart/2005/8/layout/process3"/>
    <dgm:cxn modelId="{DBB55569-7C15-4811-84D3-3D007A28C319}" type="presParOf" srcId="{2AA4BB42-1D4B-4D38-A75F-2FF000AC9C77}" destId="{87019216-E437-417D-B1F4-F1ECE38B0A17}" srcOrd="0" destOrd="0" presId="urn:microsoft.com/office/officeart/2005/8/layout/process3"/>
    <dgm:cxn modelId="{416D470F-CBBE-4F37-A34E-12542A3AB58E}" type="presParOf" srcId="{F0288895-53D8-4149-89CB-0A5329542847}" destId="{ACFB364A-341C-499A-AECC-1315BB6BD0BD}" srcOrd="4" destOrd="0" presId="urn:microsoft.com/office/officeart/2005/8/layout/process3"/>
    <dgm:cxn modelId="{28B53735-9A12-4771-BE91-CA173F8C1866}" type="presParOf" srcId="{ACFB364A-341C-499A-AECC-1315BB6BD0BD}" destId="{0EE24B40-E62D-47FB-A3E9-E4594B902CBE}" srcOrd="0" destOrd="0" presId="urn:microsoft.com/office/officeart/2005/8/layout/process3"/>
    <dgm:cxn modelId="{147ABD42-F024-4DD4-A417-30EB99D1EA29}" type="presParOf" srcId="{ACFB364A-341C-499A-AECC-1315BB6BD0BD}" destId="{1EC48EF0-CF99-439A-A7C0-2B48456961E7}" srcOrd="1" destOrd="0" presId="urn:microsoft.com/office/officeart/2005/8/layout/process3"/>
    <dgm:cxn modelId="{A5216194-74DB-4E27-AB52-D2A71ADEEFA6}" type="presParOf" srcId="{ACFB364A-341C-499A-AECC-1315BB6BD0BD}" destId="{6797F5F4-3668-4A8F-954D-1DDCF0CC9BDA}" srcOrd="2" destOrd="0" presId="urn:microsoft.com/office/officeart/2005/8/layout/process3"/>
    <dgm:cxn modelId="{E294B9A6-A341-4C60-8C20-631218D077FC}" type="presParOf" srcId="{F0288895-53D8-4149-89CB-0A5329542847}" destId="{DBC1FBE0-F191-4F60-BE5B-F952C7C73110}" srcOrd="5" destOrd="0" presId="urn:microsoft.com/office/officeart/2005/8/layout/process3"/>
    <dgm:cxn modelId="{3C4B12E0-084F-4A7D-901B-534DD666ECDB}" type="presParOf" srcId="{DBC1FBE0-F191-4F60-BE5B-F952C7C73110}" destId="{8AD081C0-E533-4C08-ADCA-88602EFCE051}" srcOrd="0" destOrd="0" presId="urn:microsoft.com/office/officeart/2005/8/layout/process3"/>
    <dgm:cxn modelId="{4F52CDAD-FE2C-43D1-8F8C-52FDDC344DBC}" type="presParOf" srcId="{F0288895-53D8-4149-89CB-0A5329542847}" destId="{FFE4EF44-8BF2-4074-BDFD-3E939F742F0C}" srcOrd="6" destOrd="0" presId="urn:microsoft.com/office/officeart/2005/8/layout/process3"/>
    <dgm:cxn modelId="{65EA3B7C-A2A7-4745-8D48-2A4DD166B8D9}" type="presParOf" srcId="{FFE4EF44-8BF2-4074-BDFD-3E939F742F0C}" destId="{06BA78FD-1ABE-4662-A971-7B7E3678B9F0}" srcOrd="0" destOrd="0" presId="urn:microsoft.com/office/officeart/2005/8/layout/process3"/>
    <dgm:cxn modelId="{0CB9FCF7-259C-42E3-AFB2-BDF240BF0C3F}" type="presParOf" srcId="{FFE4EF44-8BF2-4074-BDFD-3E939F742F0C}" destId="{FBE0C0C3-7AAC-444C-AB1B-D1B800DE2B96}" srcOrd="1" destOrd="0" presId="urn:microsoft.com/office/officeart/2005/8/layout/process3"/>
    <dgm:cxn modelId="{BF65B760-1171-44F9-9010-A3796624EC6A}" type="presParOf" srcId="{FFE4EF44-8BF2-4074-BDFD-3E939F742F0C}" destId="{4274D550-8533-47CB-BB24-A9783C08F3C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7190D3-70CA-4BF7-9FCA-FAB5C7074A7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B21D54-CF85-4D80-8432-3959998BD226}">
      <dgm:prSet phldrT="[Текст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Рішення комісії</a:t>
          </a:r>
          <a:endParaRPr lang="ru-RU" dirty="0"/>
        </a:p>
      </dgm:t>
    </dgm:pt>
    <dgm:pt modelId="{78DE001D-659A-4F0B-A44A-7BE3E640EAC7}" type="sibTrans" cxnId="{49BA5436-8ED9-445F-8C8C-15F7C78BE280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BFB21593-F65D-4314-BD29-064A7382BAA4}" type="parTrans" cxnId="{49BA5436-8ED9-445F-8C8C-15F7C78BE280}">
      <dgm:prSet/>
      <dgm:spPr/>
      <dgm:t>
        <a:bodyPr/>
        <a:lstStyle/>
        <a:p>
          <a:endParaRPr lang="ru-RU"/>
        </a:p>
      </dgm:t>
    </dgm:pt>
    <dgm:pt modelId="{C93B541C-5F2D-4469-8E84-55B7583E6CF2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1"/>
        </a:solidFill>
      </dgm:spPr>
      <dgm:t>
        <a:bodyPr/>
        <a:lstStyle/>
        <a:p>
          <a:r>
            <a:rPr lang="uk-UA" dirty="0" smtClean="0"/>
            <a:t>Висновок Адміністратора</a:t>
          </a:r>
          <a:endParaRPr lang="ru-RU" dirty="0"/>
        </a:p>
      </dgm:t>
    </dgm:pt>
    <dgm:pt modelId="{AFE2581A-B795-44A9-9FF8-D296DBDBF091}" type="sibTrans" cxnId="{D0A0581D-182F-4D13-ACCB-E19D36BFFC8D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CC083627-D926-46E2-A64D-F47C56B3D6CC}" type="parTrans" cxnId="{D0A0581D-182F-4D13-ACCB-E19D36BFFC8D}">
      <dgm:prSet/>
      <dgm:spPr/>
      <dgm:t>
        <a:bodyPr/>
        <a:lstStyle/>
        <a:p>
          <a:endParaRPr lang="ru-RU"/>
        </a:p>
      </dgm:t>
    </dgm:pt>
    <dgm:pt modelId="{E3C89C5A-62C7-4806-A045-A13E31C32C3C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Тестування</a:t>
          </a:r>
          <a:endParaRPr lang="ru-RU" dirty="0"/>
        </a:p>
      </dgm:t>
    </dgm:pt>
    <dgm:pt modelId="{F73CEB24-FFF0-4B5E-B87B-DFB80725B3F1}" type="parTrans" cxnId="{02A901AE-08D4-4023-9B8E-22BAA7517A03}">
      <dgm:prSet/>
      <dgm:spPr/>
      <dgm:t>
        <a:bodyPr/>
        <a:lstStyle/>
        <a:p>
          <a:endParaRPr lang="ru-RU"/>
        </a:p>
      </dgm:t>
    </dgm:pt>
    <dgm:pt modelId="{B48ED8F2-BDAE-4643-9BAE-685F147D3EA0}" type="sibTrans" cxnId="{02A901AE-08D4-4023-9B8E-22BAA7517A03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D980C843-802D-479C-AB9A-FA1B1850560F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800" b="0" i="0" u="none" dirty="0" smtClean="0"/>
            <a:t>На </a:t>
          </a:r>
          <a:r>
            <a:rPr lang="ru-RU" sz="1800" b="0" i="0" u="none" dirty="0" err="1" smtClean="0"/>
            <a:t>відповідність</a:t>
          </a:r>
          <a:r>
            <a:rPr lang="ru-RU" sz="1800" b="0" i="0" u="none" dirty="0" smtClean="0"/>
            <a:t> </a:t>
          </a:r>
          <a:r>
            <a:rPr lang="ru-RU" sz="1800" b="0" i="0" u="none" dirty="0" err="1" smtClean="0"/>
            <a:t>вимогам</a:t>
          </a:r>
          <a:r>
            <a:rPr lang="ru-RU" sz="1800" b="0" i="0" u="none" dirty="0" smtClean="0"/>
            <a:t> КСЗІ</a:t>
          </a:r>
          <a:endParaRPr lang="ru-RU" sz="2300" b="0" dirty="0"/>
        </a:p>
      </dgm:t>
    </dgm:pt>
    <dgm:pt modelId="{ABE60104-AF2F-4685-9E09-2068A69021CB}" type="parTrans" cxnId="{C577784E-C4E6-4DEC-9071-972024F97618}">
      <dgm:prSet/>
      <dgm:spPr/>
      <dgm:t>
        <a:bodyPr/>
        <a:lstStyle/>
        <a:p>
          <a:endParaRPr lang="uk-UA"/>
        </a:p>
      </dgm:t>
    </dgm:pt>
    <dgm:pt modelId="{7F22758C-B133-491B-B189-ABAB5738AE61}" type="sibTrans" cxnId="{C577784E-C4E6-4DEC-9071-972024F97618}">
      <dgm:prSet/>
      <dgm:spPr/>
      <dgm:t>
        <a:bodyPr/>
        <a:lstStyle/>
        <a:p>
          <a:endParaRPr lang="ru-RU"/>
        </a:p>
      </dgm:t>
    </dgm:pt>
    <dgm:pt modelId="{F2AFDB6F-B859-4913-824E-F414C5017DA1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1800" b="0" dirty="0" err="1" smtClean="0"/>
            <a:t>Автотестування</a:t>
          </a:r>
          <a:endParaRPr lang="ru-RU" sz="2300" b="0" dirty="0"/>
        </a:p>
      </dgm:t>
    </dgm:pt>
    <dgm:pt modelId="{2CD560F3-B1D9-4C70-9872-AA15C142DC37}" type="parTrans" cxnId="{376E04BF-FD90-4B5D-A991-F812AB37B48B}">
      <dgm:prSet/>
      <dgm:spPr/>
      <dgm:t>
        <a:bodyPr/>
        <a:lstStyle/>
        <a:p>
          <a:endParaRPr lang="uk-UA"/>
        </a:p>
      </dgm:t>
    </dgm:pt>
    <dgm:pt modelId="{64B7EC95-9C49-4509-A6F2-AD579727C269}" type="sibTrans" cxnId="{376E04BF-FD90-4B5D-A991-F812AB37B48B}">
      <dgm:prSet/>
      <dgm:spPr/>
      <dgm:t>
        <a:bodyPr/>
        <a:lstStyle/>
        <a:p>
          <a:endParaRPr lang="uk-UA"/>
        </a:p>
      </dgm:t>
    </dgm:pt>
    <dgm:pt modelId="{8AE65B63-6F06-48D2-A41E-FA17A240C102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800" b="0" smtClean="0"/>
            <a:t>Ручне тестування</a:t>
          </a:r>
          <a:endParaRPr lang="ru-RU" sz="1800" b="0" dirty="0"/>
        </a:p>
      </dgm:t>
    </dgm:pt>
    <dgm:pt modelId="{5CC6CA35-13BA-4CFA-8601-DF6D198A553A}" type="parTrans" cxnId="{DC97870D-1BFB-4065-AD15-31294DBD0D93}">
      <dgm:prSet/>
      <dgm:spPr/>
      <dgm:t>
        <a:bodyPr/>
        <a:lstStyle/>
        <a:p>
          <a:endParaRPr lang="uk-UA"/>
        </a:p>
      </dgm:t>
    </dgm:pt>
    <dgm:pt modelId="{89D85D35-AE39-4F30-AB3A-AF4683451787}" type="sibTrans" cxnId="{DC97870D-1BFB-4065-AD15-31294DBD0D93}">
      <dgm:prSet/>
      <dgm:spPr/>
      <dgm:t>
        <a:bodyPr/>
        <a:lstStyle/>
        <a:p>
          <a:endParaRPr lang="uk-UA"/>
        </a:p>
      </dgm:t>
    </dgm:pt>
    <dgm:pt modelId="{AADAF957-26AF-4A15-8499-BFA64D76A10D}">
      <dgm:prSet custT="1"/>
      <dgm:spPr/>
      <dgm:t>
        <a:bodyPr/>
        <a:lstStyle/>
        <a:p>
          <a:pPr rtl="0"/>
          <a:r>
            <a:rPr lang="ru-RU" sz="1800" b="0" i="0" u="none" dirty="0" smtClean="0"/>
            <a:t>З </a:t>
          </a:r>
          <a:r>
            <a:rPr lang="ru-RU" sz="1800" b="0" i="0" u="none" dirty="0" err="1" smtClean="0"/>
            <a:t>урахуванням</a:t>
          </a:r>
          <a:r>
            <a:rPr lang="ru-RU" sz="1800" b="0" i="0" u="none" dirty="0" smtClean="0"/>
            <a:t> </a:t>
          </a:r>
          <a:r>
            <a:rPr lang="ru-RU" sz="1800" b="0" i="0" u="none" dirty="0" err="1" smtClean="0"/>
            <a:t>протоколів</a:t>
          </a:r>
          <a:r>
            <a:rPr lang="ru-RU" sz="1800" b="0" i="0" u="none" dirty="0" smtClean="0"/>
            <a:t> </a:t>
          </a:r>
          <a:r>
            <a:rPr lang="ru-RU" sz="1800" b="0" i="0" u="none" dirty="0" err="1" smtClean="0"/>
            <a:t>тестування</a:t>
          </a:r>
          <a:r>
            <a:rPr lang="ru-RU" sz="1800" b="0" i="0" u="none" dirty="0" smtClean="0"/>
            <a:t> та </a:t>
          </a:r>
          <a:r>
            <a:rPr lang="ru-RU" sz="1800" b="0" i="0" u="none" dirty="0" err="1" smtClean="0"/>
            <a:t>результатів</a:t>
          </a:r>
          <a:r>
            <a:rPr lang="ru-RU" sz="1800" b="0" i="0" u="none" dirty="0" smtClean="0"/>
            <a:t> </a:t>
          </a:r>
          <a:r>
            <a:rPr lang="ru-RU" sz="1800" b="0" i="0" u="none" dirty="0" err="1" smtClean="0"/>
            <a:t>перевірки</a:t>
          </a:r>
          <a:r>
            <a:rPr lang="ru-RU" sz="1800" b="0" i="0" u="none" dirty="0" smtClean="0"/>
            <a:t> на </a:t>
          </a:r>
          <a:r>
            <a:rPr lang="ru-RU" sz="1800" b="0" i="0" u="none" dirty="0" err="1" smtClean="0"/>
            <a:t>виконання</a:t>
          </a:r>
          <a:r>
            <a:rPr lang="ru-RU" sz="1800" b="0" i="0" u="none" dirty="0" smtClean="0"/>
            <a:t> </a:t>
          </a:r>
          <a:r>
            <a:rPr lang="ru-RU" sz="1800" b="0" i="0" u="none" dirty="0" err="1" smtClean="0"/>
            <a:t>вимог</a:t>
          </a:r>
          <a:r>
            <a:rPr lang="ru-RU" sz="1800" b="0" i="0" u="none" dirty="0" smtClean="0"/>
            <a:t> КСЗІ</a:t>
          </a:r>
          <a:endParaRPr lang="uk-UA" sz="1800" dirty="0"/>
        </a:p>
      </dgm:t>
    </dgm:pt>
    <dgm:pt modelId="{609A20F5-DBD8-4B10-8F82-FC64D1D2C001}" type="parTrans" cxnId="{1DCAA957-6E11-4EFC-B2E3-3AD8E1312808}">
      <dgm:prSet/>
      <dgm:spPr/>
      <dgm:t>
        <a:bodyPr/>
        <a:lstStyle/>
        <a:p>
          <a:endParaRPr lang="uk-UA"/>
        </a:p>
      </dgm:t>
    </dgm:pt>
    <dgm:pt modelId="{5959FD6B-B05E-450B-B38D-EBC6D918C610}" type="sibTrans" cxnId="{1DCAA957-6E11-4EFC-B2E3-3AD8E1312808}">
      <dgm:prSet/>
      <dgm:spPr/>
      <dgm:t>
        <a:bodyPr/>
        <a:lstStyle/>
        <a:p>
          <a:endParaRPr lang="uk-UA"/>
        </a:p>
      </dgm:t>
    </dgm:pt>
    <dgm:pt modelId="{E6663637-C286-4D18-8F8B-0C3621ED81FB}">
      <dgm:prSet custT="1"/>
      <dgm:spPr/>
      <dgm:t>
        <a:bodyPr/>
        <a:lstStyle/>
        <a:p>
          <a:r>
            <a:rPr lang="uk-UA" sz="1800" dirty="0" smtClean="0"/>
            <a:t>На підставі висновку адміністратора</a:t>
          </a:r>
          <a:endParaRPr lang="uk-UA" sz="1800" dirty="0"/>
        </a:p>
      </dgm:t>
    </dgm:pt>
    <dgm:pt modelId="{52DF34B0-38BE-46DF-BE23-D8A05CC0598D}" type="parTrans" cxnId="{52170EB8-6B42-4D1F-9946-930D0D9128C5}">
      <dgm:prSet/>
      <dgm:spPr/>
      <dgm:t>
        <a:bodyPr/>
        <a:lstStyle/>
        <a:p>
          <a:endParaRPr lang="uk-UA"/>
        </a:p>
      </dgm:t>
    </dgm:pt>
    <dgm:pt modelId="{2A6CBC8D-95AE-4534-A9FE-51CE12679A1A}" type="sibTrans" cxnId="{52170EB8-6B42-4D1F-9946-930D0D9128C5}">
      <dgm:prSet/>
      <dgm:spPr/>
      <dgm:t>
        <a:bodyPr/>
        <a:lstStyle/>
        <a:p>
          <a:endParaRPr lang="uk-UA"/>
        </a:p>
      </dgm:t>
    </dgm:pt>
    <dgm:pt modelId="{E04E49A0-AD4C-46F6-8BB8-5F69E5FE9C96}">
      <dgm:prSet custT="1"/>
      <dgm:spPr/>
      <dgm:t>
        <a:bodyPr/>
        <a:lstStyle/>
        <a:p>
          <a:r>
            <a:rPr lang="uk-UA" sz="1800" dirty="0" smtClean="0"/>
            <a:t>Наявності атестату відповідності КСЗІ</a:t>
          </a:r>
          <a:endParaRPr lang="uk-UA" sz="1800" dirty="0"/>
        </a:p>
      </dgm:t>
    </dgm:pt>
    <dgm:pt modelId="{1B516B1E-D3C8-4A61-A444-BFAD6288535B}" type="sibTrans" cxnId="{0682B148-755E-43AF-BF7E-749E2C2C0E73}">
      <dgm:prSet/>
      <dgm:spPr/>
      <dgm:t>
        <a:bodyPr/>
        <a:lstStyle/>
        <a:p>
          <a:endParaRPr lang="uk-UA"/>
        </a:p>
      </dgm:t>
    </dgm:pt>
    <dgm:pt modelId="{D3A4067C-1708-44D7-9645-D1B111F34910}" type="parTrans" cxnId="{0682B148-755E-43AF-BF7E-749E2C2C0E73}">
      <dgm:prSet/>
      <dgm:spPr/>
      <dgm:t>
        <a:bodyPr/>
        <a:lstStyle/>
        <a:p>
          <a:endParaRPr lang="uk-UA"/>
        </a:p>
      </dgm:t>
    </dgm:pt>
    <dgm:pt modelId="{366C9247-A64B-4377-A13C-F9ED2C3A2FE2}">
      <dgm:prSet custT="1"/>
      <dgm:spPr/>
      <dgm:t>
        <a:bodyPr/>
        <a:lstStyle/>
        <a:p>
          <a:r>
            <a:rPr lang="uk-UA" sz="1800" dirty="0" smtClean="0"/>
            <a:t>Звернення майданчика</a:t>
          </a:r>
          <a:endParaRPr lang="uk-UA" sz="1800" dirty="0"/>
        </a:p>
      </dgm:t>
    </dgm:pt>
    <dgm:pt modelId="{6726498C-884B-440E-94B0-0CE37CC78C7A}" type="sibTrans" cxnId="{5B58B914-542B-4D26-B88E-8A6A6B66DC03}">
      <dgm:prSet/>
      <dgm:spPr/>
      <dgm:t>
        <a:bodyPr/>
        <a:lstStyle/>
        <a:p>
          <a:endParaRPr lang="uk-UA"/>
        </a:p>
      </dgm:t>
    </dgm:pt>
    <dgm:pt modelId="{D20A47EE-1BBB-46B3-BF8E-82D928182D9B}" type="parTrans" cxnId="{5B58B914-542B-4D26-B88E-8A6A6B66DC03}">
      <dgm:prSet/>
      <dgm:spPr/>
      <dgm:t>
        <a:bodyPr/>
        <a:lstStyle/>
        <a:p>
          <a:endParaRPr lang="uk-UA"/>
        </a:p>
      </dgm:t>
    </dgm:pt>
    <dgm:pt modelId="{F0288895-53D8-4149-89CB-0A5329542847}" type="pres">
      <dgm:prSet presAssocID="{027190D3-70CA-4BF7-9FCA-FAB5C7074A7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4CDEB3B-9D49-41CE-9F6A-B93B182C2426}" type="pres">
      <dgm:prSet presAssocID="{E3C89C5A-62C7-4806-A045-A13E31C32C3C}" presName="composite" presStyleCnt="0"/>
      <dgm:spPr/>
    </dgm:pt>
    <dgm:pt modelId="{0485741E-48CA-4D46-A96A-90BD10AD22D1}" type="pres">
      <dgm:prSet presAssocID="{E3C89C5A-62C7-4806-A045-A13E31C32C3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72DD0D-9693-4691-BB9B-9FC4C209C39A}" type="pres">
      <dgm:prSet presAssocID="{E3C89C5A-62C7-4806-A045-A13E31C32C3C}" presName="parSh" presStyleLbl="node1" presStyleIdx="0" presStyleCnt="3"/>
      <dgm:spPr/>
      <dgm:t>
        <a:bodyPr/>
        <a:lstStyle/>
        <a:p>
          <a:endParaRPr lang="ru-RU"/>
        </a:p>
      </dgm:t>
    </dgm:pt>
    <dgm:pt modelId="{C0BAB6A7-DA50-44CE-9214-C8DD380A498C}" type="pres">
      <dgm:prSet presAssocID="{E3C89C5A-62C7-4806-A045-A13E31C32C3C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1AD1B6-23FF-4C64-8B3D-A90C56C2B38E}" type="pres">
      <dgm:prSet presAssocID="{B48ED8F2-BDAE-4643-9BAE-685F147D3EA0}" presName="sibTrans" presStyleLbl="sibTrans2D1" presStyleIdx="0" presStyleCnt="2"/>
      <dgm:spPr/>
      <dgm:t>
        <a:bodyPr/>
        <a:lstStyle/>
        <a:p>
          <a:endParaRPr lang="uk-UA"/>
        </a:p>
      </dgm:t>
    </dgm:pt>
    <dgm:pt modelId="{F130FF84-C1C0-44D8-9F95-9B47925E616A}" type="pres">
      <dgm:prSet presAssocID="{B48ED8F2-BDAE-4643-9BAE-685F147D3EA0}" presName="connTx" presStyleLbl="sibTrans2D1" presStyleIdx="0" presStyleCnt="2"/>
      <dgm:spPr/>
      <dgm:t>
        <a:bodyPr/>
        <a:lstStyle/>
        <a:p>
          <a:endParaRPr lang="uk-UA"/>
        </a:p>
      </dgm:t>
    </dgm:pt>
    <dgm:pt modelId="{FFE4EF44-8BF2-4074-BDFD-3E939F742F0C}" type="pres">
      <dgm:prSet presAssocID="{C93B541C-5F2D-4469-8E84-55B7583E6CF2}" presName="composite" presStyleCnt="0"/>
      <dgm:spPr/>
    </dgm:pt>
    <dgm:pt modelId="{06BA78FD-1ABE-4662-A971-7B7E3678B9F0}" type="pres">
      <dgm:prSet presAssocID="{C93B541C-5F2D-4469-8E84-55B7583E6CF2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E0C0C3-7AAC-444C-AB1B-D1B800DE2B96}" type="pres">
      <dgm:prSet presAssocID="{C93B541C-5F2D-4469-8E84-55B7583E6CF2}" presName="parSh" presStyleLbl="node1" presStyleIdx="1" presStyleCnt="3"/>
      <dgm:spPr/>
      <dgm:t>
        <a:bodyPr/>
        <a:lstStyle/>
        <a:p>
          <a:endParaRPr lang="ru-RU"/>
        </a:p>
      </dgm:t>
    </dgm:pt>
    <dgm:pt modelId="{4274D550-8533-47CB-BB24-A9783C08F3CB}" type="pres">
      <dgm:prSet presAssocID="{C93B541C-5F2D-4469-8E84-55B7583E6CF2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89AFB5C-EF41-416C-A8F1-B8C9CB9E030D}" type="pres">
      <dgm:prSet presAssocID="{AFE2581A-B795-44A9-9FF8-D296DBDBF091}" presName="sibTrans" presStyleLbl="sibTrans2D1" presStyleIdx="1" presStyleCnt="2"/>
      <dgm:spPr/>
      <dgm:t>
        <a:bodyPr/>
        <a:lstStyle/>
        <a:p>
          <a:endParaRPr lang="uk-UA"/>
        </a:p>
      </dgm:t>
    </dgm:pt>
    <dgm:pt modelId="{B01BDE00-FC13-4437-AB3D-9A4989433E1C}" type="pres">
      <dgm:prSet presAssocID="{AFE2581A-B795-44A9-9FF8-D296DBDBF091}" presName="connTx" presStyleLbl="sibTrans2D1" presStyleIdx="1" presStyleCnt="2"/>
      <dgm:spPr/>
      <dgm:t>
        <a:bodyPr/>
        <a:lstStyle/>
        <a:p>
          <a:endParaRPr lang="uk-UA"/>
        </a:p>
      </dgm:t>
    </dgm:pt>
    <dgm:pt modelId="{F85A7F05-BCE9-423B-9BB0-49813ABFE85A}" type="pres">
      <dgm:prSet presAssocID="{EBB21D54-CF85-4D80-8432-3959998BD226}" presName="composite" presStyleCnt="0"/>
      <dgm:spPr/>
    </dgm:pt>
    <dgm:pt modelId="{9B911A49-814F-4F36-AE49-2C0FFD27E6E9}" type="pres">
      <dgm:prSet presAssocID="{EBB21D54-CF85-4D80-8432-3959998BD226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A20CCB-781A-4CE4-8AEB-9D0D94E1E81E}" type="pres">
      <dgm:prSet presAssocID="{EBB21D54-CF85-4D80-8432-3959998BD226}" presName="parSh" presStyleLbl="node1" presStyleIdx="2" presStyleCnt="3"/>
      <dgm:spPr/>
      <dgm:t>
        <a:bodyPr/>
        <a:lstStyle/>
        <a:p>
          <a:endParaRPr lang="uk-UA"/>
        </a:p>
      </dgm:t>
    </dgm:pt>
    <dgm:pt modelId="{B1589750-0302-4481-9C50-3E90AE00A7BB}" type="pres">
      <dgm:prSet presAssocID="{EBB21D54-CF85-4D80-8432-3959998BD226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2170EB8-6B42-4D1F-9946-930D0D9128C5}" srcId="{EBB21D54-CF85-4D80-8432-3959998BD226}" destId="{E6663637-C286-4D18-8F8B-0C3621ED81FB}" srcOrd="0" destOrd="0" parTransId="{52DF34B0-38BE-46DF-BE23-D8A05CC0598D}" sibTransId="{2A6CBC8D-95AE-4534-A9FE-51CE12679A1A}"/>
    <dgm:cxn modelId="{DC97870D-1BFB-4065-AD15-31294DBD0D93}" srcId="{E3C89C5A-62C7-4806-A045-A13E31C32C3C}" destId="{8AE65B63-6F06-48D2-A41E-FA17A240C102}" srcOrd="2" destOrd="0" parTransId="{5CC6CA35-13BA-4CFA-8601-DF6D198A553A}" sibTransId="{89D85D35-AE39-4F30-AB3A-AF4683451787}"/>
    <dgm:cxn modelId="{060B01DB-7A69-4897-AE86-13C69291003F}" type="presOf" srcId="{E6663637-C286-4D18-8F8B-0C3621ED81FB}" destId="{B1589750-0302-4481-9C50-3E90AE00A7BB}" srcOrd="0" destOrd="0" presId="urn:microsoft.com/office/officeart/2005/8/layout/process3"/>
    <dgm:cxn modelId="{6CD82D69-77F9-48C8-B555-45A07C5CC11A}" type="presOf" srcId="{E04E49A0-AD4C-46F6-8BB8-5F69E5FE9C96}" destId="{B1589750-0302-4481-9C50-3E90AE00A7BB}" srcOrd="0" destOrd="2" presId="urn:microsoft.com/office/officeart/2005/8/layout/process3"/>
    <dgm:cxn modelId="{49BA5436-8ED9-445F-8C8C-15F7C78BE280}" srcId="{027190D3-70CA-4BF7-9FCA-FAB5C7074A70}" destId="{EBB21D54-CF85-4D80-8432-3959998BD226}" srcOrd="2" destOrd="0" parTransId="{BFB21593-F65D-4314-BD29-064A7382BAA4}" sibTransId="{78DE001D-659A-4F0B-A44A-7BE3E640EAC7}"/>
    <dgm:cxn modelId="{79E99013-AA86-4A61-89F6-78442921B62E}" type="presOf" srcId="{AADAF957-26AF-4A15-8499-BFA64D76A10D}" destId="{4274D550-8533-47CB-BB24-A9783C08F3CB}" srcOrd="0" destOrd="0" presId="urn:microsoft.com/office/officeart/2005/8/layout/process3"/>
    <dgm:cxn modelId="{2BEF5642-376B-4F36-9B54-E9EAE4D36C4C}" type="presOf" srcId="{EBB21D54-CF85-4D80-8432-3959998BD226}" destId="{9B911A49-814F-4F36-AE49-2C0FFD27E6E9}" srcOrd="0" destOrd="0" presId="urn:microsoft.com/office/officeart/2005/8/layout/process3"/>
    <dgm:cxn modelId="{AB3F319E-13C8-4EBF-BB32-B288EC608906}" type="presOf" srcId="{AFE2581A-B795-44A9-9FF8-D296DBDBF091}" destId="{789AFB5C-EF41-416C-A8F1-B8C9CB9E030D}" srcOrd="0" destOrd="0" presId="urn:microsoft.com/office/officeart/2005/8/layout/process3"/>
    <dgm:cxn modelId="{FFAD0D81-3821-4E40-8A6B-F5598ED776A0}" type="presOf" srcId="{B48ED8F2-BDAE-4643-9BAE-685F147D3EA0}" destId="{F130FF84-C1C0-44D8-9F95-9B47925E616A}" srcOrd="1" destOrd="0" presId="urn:microsoft.com/office/officeart/2005/8/layout/process3"/>
    <dgm:cxn modelId="{835E9F93-ABFD-4A1A-ACA3-CF39C9F6D666}" type="presOf" srcId="{C93B541C-5F2D-4469-8E84-55B7583E6CF2}" destId="{FBE0C0C3-7AAC-444C-AB1B-D1B800DE2B96}" srcOrd="1" destOrd="0" presId="urn:microsoft.com/office/officeart/2005/8/layout/process3"/>
    <dgm:cxn modelId="{5B58B914-542B-4D26-B88E-8A6A6B66DC03}" srcId="{EBB21D54-CF85-4D80-8432-3959998BD226}" destId="{366C9247-A64B-4377-A13C-F9ED2C3A2FE2}" srcOrd="1" destOrd="0" parTransId="{D20A47EE-1BBB-46B3-BF8E-82D928182D9B}" sibTransId="{6726498C-884B-440E-94B0-0CE37CC78C7A}"/>
    <dgm:cxn modelId="{D0A0581D-182F-4D13-ACCB-E19D36BFFC8D}" srcId="{027190D3-70CA-4BF7-9FCA-FAB5C7074A70}" destId="{C93B541C-5F2D-4469-8E84-55B7583E6CF2}" srcOrd="1" destOrd="0" parTransId="{CC083627-D926-46E2-A64D-F47C56B3D6CC}" sibTransId="{AFE2581A-B795-44A9-9FF8-D296DBDBF091}"/>
    <dgm:cxn modelId="{FDBFF794-B3FF-45CB-8A8A-1A1E866B733B}" type="presOf" srcId="{C93B541C-5F2D-4469-8E84-55B7583E6CF2}" destId="{06BA78FD-1ABE-4662-A971-7B7E3678B9F0}" srcOrd="0" destOrd="0" presId="urn:microsoft.com/office/officeart/2005/8/layout/process3"/>
    <dgm:cxn modelId="{2D67343C-D662-46CA-AA24-018FCDA40D4C}" type="presOf" srcId="{D980C843-802D-479C-AB9A-FA1B1850560F}" destId="{C0BAB6A7-DA50-44CE-9214-C8DD380A498C}" srcOrd="0" destOrd="0" presId="urn:microsoft.com/office/officeart/2005/8/layout/process3"/>
    <dgm:cxn modelId="{0682B148-755E-43AF-BF7E-749E2C2C0E73}" srcId="{EBB21D54-CF85-4D80-8432-3959998BD226}" destId="{E04E49A0-AD4C-46F6-8BB8-5F69E5FE9C96}" srcOrd="2" destOrd="0" parTransId="{D3A4067C-1708-44D7-9645-D1B111F34910}" sibTransId="{1B516B1E-D3C8-4A61-A444-BFAD6288535B}"/>
    <dgm:cxn modelId="{376E04BF-FD90-4B5D-A991-F812AB37B48B}" srcId="{E3C89C5A-62C7-4806-A045-A13E31C32C3C}" destId="{F2AFDB6F-B859-4913-824E-F414C5017DA1}" srcOrd="1" destOrd="0" parTransId="{2CD560F3-B1D9-4C70-9872-AA15C142DC37}" sibTransId="{64B7EC95-9C49-4509-A6F2-AD579727C269}"/>
    <dgm:cxn modelId="{D4AB9B1D-54CD-4685-B32B-E038759337CE}" type="presOf" srcId="{F2AFDB6F-B859-4913-824E-F414C5017DA1}" destId="{C0BAB6A7-DA50-44CE-9214-C8DD380A498C}" srcOrd="0" destOrd="1" presId="urn:microsoft.com/office/officeart/2005/8/layout/process3"/>
    <dgm:cxn modelId="{81C43DDE-00C9-40C6-A378-F181BE7A7E0D}" type="presOf" srcId="{8AE65B63-6F06-48D2-A41E-FA17A240C102}" destId="{C0BAB6A7-DA50-44CE-9214-C8DD380A498C}" srcOrd="0" destOrd="2" presId="urn:microsoft.com/office/officeart/2005/8/layout/process3"/>
    <dgm:cxn modelId="{C577784E-C4E6-4DEC-9071-972024F97618}" srcId="{E3C89C5A-62C7-4806-A045-A13E31C32C3C}" destId="{D980C843-802D-479C-AB9A-FA1B1850560F}" srcOrd="0" destOrd="0" parTransId="{ABE60104-AF2F-4685-9E09-2068A69021CB}" sibTransId="{7F22758C-B133-491B-B189-ABAB5738AE61}"/>
    <dgm:cxn modelId="{8ADEC5A8-9A83-4C7E-9136-BE5305E701F6}" type="presOf" srcId="{E3C89C5A-62C7-4806-A045-A13E31C32C3C}" destId="{4B72DD0D-9693-4691-BB9B-9FC4C209C39A}" srcOrd="1" destOrd="0" presId="urn:microsoft.com/office/officeart/2005/8/layout/process3"/>
    <dgm:cxn modelId="{1DCAA957-6E11-4EFC-B2E3-3AD8E1312808}" srcId="{C93B541C-5F2D-4469-8E84-55B7583E6CF2}" destId="{AADAF957-26AF-4A15-8499-BFA64D76A10D}" srcOrd="0" destOrd="0" parTransId="{609A20F5-DBD8-4B10-8F82-FC64D1D2C001}" sibTransId="{5959FD6B-B05E-450B-B38D-EBC6D918C610}"/>
    <dgm:cxn modelId="{02A901AE-08D4-4023-9B8E-22BAA7517A03}" srcId="{027190D3-70CA-4BF7-9FCA-FAB5C7074A70}" destId="{E3C89C5A-62C7-4806-A045-A13E31C32C3C}" srcOrd="0" destOrd="0" parTransId="{F73CEB24-FFF0-4B5E-B87B-DFB80725B3F1}" sibTransId="{B48ED8F2-BDAE-4643-9BAE-685F147D3EA0}"/>
    <dgm:cxn modelId="{F03FBFAF-1594-4D26-B405-62C34B04CAC2}" type="presOf" srcId="{B48ED8F2-BDAE-4643-9BAE-685F147D3EA0}" destId="{9B1AD1B6-23FF-4C64-8B3D-A90C56C2B38E}" srcOrd="0" destOrd="0" presId="urn:microsoft.com/office/officeart/2005/8/layout/process3"/>
    <dgm:cxn modelId="{5ADF69A6-8483-4D9D-90D5-ED42C635DE2C}" type="presOf" srcId="{EBB21D54-CF85-4D80-8432-3959998BD226}" destId="{49A20CCB-781A-4CE4-8AEB-9D0D94E1E81E}" srcOrd="1" destOrd="0" presId="urn:microsoft.com/office/officeart/2005/8/layout/process3"/>
    <dgm:cxn modelId="{4718319D-ECAA-4ADB-89E1-815B5400FD03}" type="presOf" srcId="{027190D3-70CA-4BF7-9FCA-FAB5C7074A70}" destId="{F0288895-53D8-4149-89CB-0A5329542847}" srcOrd="0" destOrd="0" presId="urn:microsoft.com/office/officeart/2005/8/layout/process3"/>
    <dgm:cxn modelId="{428ECC66-DECA-4AC5-B438-365A1E8DD414}" type="presOf" srcId="{E3C89C5A-62C7-4806-A045-A13E31C32C3C}" destId="{0485741E-48CA-4D46-A96A-90BD10AD22D1}" srcOrd="0" destOrd="0" presId="urn:microsoft.com/office/officeart/2005/8/layout/process3"/>
    <dgm:cxn modelId="{81986B16-3F81-4F24-A456-2D3A02328586}" type="presOf" srcId="{AFE2581A-B795-44A9-9FF8-D296DBDBF091}" destId="{B01BDE00-FC13-4437-AB3D-9A4989433E1C}" srcOrd="1" destOrd="0" presId="urn:microsoft.com/office/officeart/2005/8/layout/process3"/>
    <dgm:cxn modelId="{BC3FC5F1-E6CB-44F5-9F35-F96E37F4F4E3}" type="presOf" srcId="{366C9247-A64B-4377-A13C-F9ED2C3A2FE2}" destId="{B1589750-0302-4481-9C50-3E90AE00A7BB}" srcOrd="0" destOrd="1" presId="urn:microsoft.com/office/officeart/2005/8/layout/process3"/>
    <dgm:cxn modelId="{3AC1D002-E5AB-40CD-9469-D7CA9ECE7A31}" type="presParOf" srcId="{F0288895-53D8-4149-89CB-0A5329542847}" destId="{54CDEB3B-9D49-41CE-9F6A-B93B182C2426}" srcOrd="0" destOrd="0" presId="urn:microsoft.com/office/officeart/2005/8/layout/process3"/>
    <dgm:cxn modelId="{711A5D37-9F2A-4F9B-B220-E1B3ABEB6157}" type="presParOf" srcId="{54CDEB3B-9D49-41CE-9F6A-B93B182C2426}" destId="{0485741E-48CA-4D46-A96A-90BD10AD22D1}" srcOrd="0" destOrd="0" presId="urn:microsoft.com/office/officeart/2005/8/layout/process3"/>
    <dgm:cxn modelId="{1E0231E2-E019-46FD-9C1C-20B21611A0B4}" type="presParOf" srcId="{54CDEB3B-9D49-41CE-9F6A-B93B182C2426}" destId="{4B72DD0D-9693-4691-BB9B-9FC4C209C39A}" srcOrd="1" destOrd="0" presId="urn:microsoft.com/office/officeart/2005/8/layout/process3"/>
    <dgm:cxn modelId="{89B0B2A7-DA0F-4EB8-BF0D-6DD2B0C9E1CF}" type="presParOf" srcId="{54CDEB3B-9D49-41CE-9F6A-B93B182C2426}" destId="{C0BAB6A7-DA50-44CE-9214-C8DD380A498C}" srcOrd="2" destOrd="0" presId="urn:microsoft.com/office/officeart/2005/8/layout/process3"/>
    <dgm:cxn modelId="{255DD742-6692-40CD-AD86-A2AFE702FF4B}" type="presParOf" srcId="{F0288895-53D8-4149-89CB-0A5329542847}" destId="{9B1AD1B6-23FF-4C64-8B3D-A90C56C2B38E}" srcOrd="1" destOrd="0" presId="urn:microsoft.com/office/officeart/2005/8/layout/process3"/>
    <dgm:cxn modelId="{62E10988-8C88-4F9E-A78C-47276157BEFA}" type="presParOf" srcId="{9B1AD1B6-23FF-4C64-8B3D-A90C56C2B38E}" destId="{F130FF84-C1C0-44D8-9F95-9B47925E616A}" srcOrd="0" destOrd="0" presId="urn:microsoft.com/office/officeart/2005/8/layout/process3"/>
    <dgm:cxn modelId="{E0F15B78-F78E-404F-8B2A-BBA05726C275}" type="presParOf" srcId="{F0288895-53D8-4149-89CB-0A5329542847}" destId="{FFE4EF44-8BF2-4074-BDFD-3E939F742F0C}" srcOrd="2" destOrd="0" presId="urn:microsoft.com/office/officeart/2005/8/layout/process3"/>
    <dgm:cxn modelId="{32105A2D-5726-4D04-923D-56AA018B626B}" type="presParOf" srcId="{FFE4EF44-8BF2-4074-BDFD-3E939F742F0C}" destId="{06BA78FD-1ABE-4662-A971-7B7E3678B9F0}" srcOrd="0" destOrd="0" presId="urn:microsoft.com/office/officeart/2005/8/layout/process3"/>
    <dgm:cxn modelId="{ABE6ECBA-A12E-480B-9B2F-2E2F8BFE292F}" type="presParOf" srcId="{FFE4EF44-8BF2-4074-BDFD-3E939F742F0C}" destId="{FBE0C0C3-7AAC-444C-AB1B-D1B800DE2B96}" srcOrd="1" destOrd="0" presId="urn:microsoft.com/office/officeart/2005/8/layout/process3"/>
    <dgm:cxn modelId="{02F69020-08EA-4A59-B9E1-B38E2454489D}" type="presParOf" srcId="{FFE4EF44-8BF2-4074-BDFD-3E939F742F0C}" destId="{4274D550-8533-47CB-BB24-A9783C08F3CB}" srcOrd="2" destOrd="0" presId="urn:microsoft.com/office/officeart/2005/8/layout/process3"/>
    <dgm:cxn modelId="{51031EDE-6E3D-4D46-97B4-B7968C534E29}" type="presParOf" srcId="{F0288895-53D8-4149-89CB-0A5329542847}" destId="{789AFB5C-EF41-416C-A8F1-B8C9CB9E030D}" srcOrd="3" destOrd="0" presId="urn:microsoft.com/office/officeart/2005/8/layout/process3"/>
    <dgm:cxn modelId="{10B04F33-C8BF-4DAB-9CD1-65683FFC58BD}" type="presParOf" srcId="{789AFB5C-EF41-416C-A8F1-B8C9CB9E030D}" destId="{B01BDE00-FC13-4437-AB3D-9A4989433E1C}" srcOrd="0" destOrd="0" presId="urn:microsoft.com/office/officeart/2005/8/layout/process3"/>
    <dgm:cxn modelId="{999DC153-CFD4-4AD7-8178-2ECEBC821708}" type="presParOf" srcId="{F0288895-53D8-4149-89CB-0A5329542847}" destId="{F85A7F05-BCE9-423B-9BB0-49813ABFE85A}" srcOrd="4" destOrd="0" presId="urn:microsoft.com/office/officeart/2005/8/layout/process3"/>
    <dgm:cxn modelId="{97595C0F-2387-4FE4-AEF0-81C0ED70199B}" type="presParOf" srcId="{F85A7F05-BCE9-423B-9BB0-49813ABFE85A}" destId="{9B911A49-814F-4F36-AE49-2C0FFD27E6E9}" srcOrd="0" destOrd="0" presId="urn:microsoft.com/office/officeart/2005/8/layout/process3"/>
    <dgm:cxn modelId="{37064434-8923-4EDF-821E-A8C88E530D2A}" type="presParOf" srcId="{F85A7F05-BCE9-423B-9BB0-49813ABFE85A}" destId="{49A20CCB-781A-4CE4-8AEB-9D0D94E1E81E}" srcOrd="1" destOrd="0" presId="urn:microsoft.com/office/officeart/2005/8/layout/process3"/>
    <dgm:cxn modelId="{6010D53A-7726-4CAC-BD99-650C63976592}" type="presParOf" srcId="{F85A7F05-BCE9-423B-9BB0-49813ABFE85A}" destId="{B1589750-0302-4481-9C50-3E90AE00A7B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7190D3-70CA-4BF7-9FCA-FAB5C7074A7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EFC0EA-0136-471D-A485-2060018BB262}">
      <dgm:prSet phldrT="[Текст]"/>
      <dgm:spPr/>
      <dgm:t>
        <a:bodyPr/>
        <a:lstStyle/>
        <a:p>
          <a:r>
            <a:rPr lang="uk-UA" dirty="0" smtClean="0"/>
            <a:t>Видача продуктивних ключів</a:t>
          </a:r>
          <a:endParaRPr lang="ru-RU" dirty="0"/>
        </a:p>
      </dgm:t>
    </dgm:pt>
    <dgm:pt modelId="{48C21C0F-15A2-459D-AFB7-77DB161A9934}" type="parTrans" cxnId="{5E7566E3-CF17-4239-9A8E-FE296CA0A802}">
      <dgm:prSet/>
      <dgm:spPr/>
      <dgm:t>
        <a:bodyPr/>
        <a:lstStyle/>
        <a:p>
          <a:endParaRPr lang="ru-RU"/>
        </a:p>
      </dgm:t>
    </dgm:pt>
    <dgm:pt modelId="{A20BE92B-D0B7-4544-83D8-6061CD529029}" type="sibTrans" cxnId="{5E7566E3-CF17-4239-9A8E-FE296CA0A802}">
      <dgm:prSet/>
      <dgm:spPr/>
      <dgm:t>
        <a:bodyPr/>
        <a:lstStyle/>
        <a:p>
          <a:endParaRPr lang="ru-RU"/>
        </a:p>
      </dgm:t>
    </dgm:pt>
    <dgm:pt modelId="{94299ACF-9128-44F2-80D3-91811D8BC923}">
      <dgm:prSet phldrT="[Текст]"/>
      <dgm:spPr/>
      <dgm:t>
        <a:bodyPr/>
        <a:lstStyle/>
        <a:p>
          <a:r>
            <a:rPr lang="uk-UA" dirty="0" smtClean="0"/>
            <a:t>Договір з майданчиком</a:t>
          </a:r>
          <a:endParaRPr lang="ru-RU" dirty="0"/>
        </a:p>
      </dgm:t>
    </dgm:pt>
    <dgm:pt modelId="{84388479-8A27-40E7-BF81-B8AE6D3D17EC}" type="parTrans" cxnId="{1610918C-C230-4326-A837-465F25490403}">
      <dgm:prSet/>
      <dgm:spPr/>
      <dgm:t>
        <a:bodyPr/>
        <a:lstStyle/>
        <a:p>
          <a:endParaRPr lang="ru-RU"/>
        </a:p>
      </dgm:t>
    </dgm:pt>
    <dgm:pt modelId="{C9E16879-94FE-46EE-9140-C8384D3DA897}" type="sibTrans" cxnId="{1610918C-C230-4326-A837-465F25490403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E1D4C39E-716E-4873-9FFF-CBA70AF3CD22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Наказ МЕРТ</a:t>
          </a:r>
          <a:endParaRPr lang="ru-RU" dirty="0"/>
        </a:p>
      </dgm:t>
    </dgm:pt>
    <dgm:pt modelId="{8F14E9C4-72A2-4553-A7B3-E1473CAD3A75}" type="parTrans" cxnId="{50865CB8-B455-4505-8CDA-59B49BDFEE17}">
      <dgm:prSet/>
      <dgm:spPr/>
      <dgm:t>
        <a:bodyPr/>
        <a:lstStyle/>
        <a:p>
          <a:endParaRPr lang="ru-RU"/>
        </a:p>
      </dgm:t>
    </dgm:pt>
    <dgm:pt modelId="{7BB0F557-B9D4-45F8-9BFC-1CDE992F203B}" type="sibTrans" cxnId="{50865CB8-B455-4505-8CDA-59B49BDFEE17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AE4B9224-2CB5-49C6-92C1-7032AF1CA176}">
      <dgm:prSet/>
      <dgm:spPr/>
      <dgm:t>
        <a:bodyPr/>
        <a:lstStyle/>
        <a:p>
          <a:pPr rtl="0"/>
          <a:r>
            <a:rPr lang="ru-RU" b="0" i="0" u="none" dirty="0" smtClean="0"/>
            <a:t>Наказ про </a:t>
          </a:r>
          <a:r>
            <a:rPr lang="ru-RU" b="0" i="0" u="none" dirty="0" err="1" smtClean="0"/>
            <a:t>скасування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попередньої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авторизації</a:t>
          </a:r>
          <a:r>
            <a:rPr lang="ru-RU" b="0" i="0" u="none" dirty="0" smtClean="0"/>
            <a:t> та </a:t>
          </a:r>
          <a:r>
            <a:rPr lang="ru-RU" b="0" i="0" u="none" dirty="0" err="1" smtClean="0"/>
            <a:t>отримання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авторизації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майданчика</a:t>
          </a:r>
          <a:endParaRPr lang="uk-UA" dirty="0"/>
        </a:p>
      </dgm:t>
    </dgm:pt>
    <dgm:pt modelId="{A207DDDB-B341-477D-B191-4FF9B7A7E64E}" type="parTrans" cxnId="{F5A10CA6-E5A3-43B9-A5B4-96703291B300}">
      <dgm:prSet/>
      <dgm:spPr/>
      <dgm:t>
        <a:bodyPr/>
        <a:lstStyle/>
        <a:p>
          <a:endParaRPr lang="uk-UA"/>
        </a:p>
      </dgm:t>
    </dgm:pt>
    <dgm:pt modelId="{35FB4949-3CC8-4BB6-B5E6-62EF4EF81CB4}" type="sibTrans" cxnId="{F5A10CA6-E5A3-43B9-A5B4-96703291B300}">
      <dgm:prSet/>
      <dgm:spPr/>
      <dgm:t>
        <a:bodyPr/>
        <a:lstStyle/>
        <a:p>
          <a:endParaRPr lang="uk-UA"/>
        </a:p>
      </dgm:t>
    </dgm:pt>
    <dgm:pt modelId="{EAB1FFF8-2647-47BA-80D7-5AD601740AD7}">
      <dgm:prSet/>
      <dgm:spPr/>
      <dgm:t>
        <a:bodyPr/>
        <a:lstStyle/>
        <a:p>
          <a:pPr rtl="0"/>
          <a:r>
            <a:rPr lang="ru-RU" b="0" i="0" u="none" dirty="0" err="1" smtClean="0"/>
            <a:t>Новий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договір</a:t>
          </a:r>
          <a:endParaRPr lang="uk-UA" dirty="0"/>
        </a:p>
      </dgm:t>
    </dgm:pt>
    <dgm:pt modelId="{AA1AE546-A3FB-41B5-8D87-989D4FB88A96}" type="parTrans" cxnId="{06911A1F-65FD-4088-83E0-137EB7F15FDE}">
      <dgm:prSet/>
      <dgm:spPr/>
      <dgm:t>
        <a:bodyPr/>
        <a:lstStyle/>
        <a:p>
          <a:endParaRPr lang="uk-UA"/>
        </a:p>
      </dgm:t>
    </dgm:pt>
    <dgm:pt modelId="{84D4A7A3-9A9E-46FC-B6FB-77C6FA70CBFB}" type="sibTrans" cxnId="{06911A1F-65FD-4088-83E0-137EB7F15FDE}">
      <dgm:prSet/>
      <dgm:spPr/>
      <dgm:t>
        <a:bodyPr/>
        <a:lstStyle/>
        <a:p>
          <a:endParaRPr lang="uk-UA"/>
        </a:p>
      </dgm:t>
    </dgm:pt>
    <dgm:pt modelId="{6F040149-5DC4-4B1E-9407-DD9B62957A30}">
      <dgm:prSet/>
      <dgm:spPr/>
      <dgm:t>
        <a:bodyPr/>
        <a:lstStyle/>
        <a:p>
          <a:pPr rtl="0"/>
          <a:r>
            <a:rPr lang="ru-RU" b="0" i="0" u="none" dirty="0" err="1" smtClean="0"/>
            <a:t>Приєднання</a:t>
          </a:r>
          <a:r>
            <a:rPr lang="ru-RU" b="0" i="0" u="none" dirty="0" smtClean="0"/>
            <a:t> до </a:t>
          </a:r>
          <a:r>
            <a:rPr lang="uk-UA" b="0" i="0" u="none" dirty="0" smtClean="0"/>
            <a:t>ІТС «</a:t>
          </a:r>
          <a:r>
            <a:rPr lang="en-US" b="0" i="0" u="none" dirty="0" smtClean="0"/>
            <a:t>PROZORRO</a:t>
          </a:r>
          <a:r>
            <a:rPr lang="uk-UA" b="0" i="0" u="none" dirty="0" smtClean="0"/>
            <a:t>»</a:t>
          </a:r>
          <a:endParaRPr lang="uk-UA" dirty="0"/>
        </a:p>
      </dgm:t>
    </dgm:pt>
    <dgm:pt modelId="{0289ADCE-05F2-4BCC-9B2C-F0D217884C75}" type="parTrans" cxnId="{669D8BBF-B24F-4608-86B0-F7B22D5E7C31}">
      <dgm:prSet/>
      <dgm:spPr/>
      <dgm:t>
        <a:bodyPr/>
        <a:lstStyle/>
        <a:p>
          <a:endParaRPr lang="uk-UA"/>
        </a:p>
      </dgm:t>
    </dgm:pt>
    <dgm:pt modelId="{B1078A84-E9DB-4708-9605-BB1390616486}" type="sibTrans" cxnId="{669D8BBF-B24F-4608-86B0-F7B22D5E7C31}">
      <dgm:prSet/>
      <dgm:spPr/>
      <dgm:t>
        <a:bodyPr/>
        <a:lstStyle/>
        <a:p>
          <a:endParaRPr lang="uk-UA"/>
        </a:p>
      </dgm:t>
    </dgm:pt>
    <dgm:pt modelId="{7219A68E-1E1C-4014-85A8-9FDFFAA1F079}">
      <dgm:prSet/>
      <dgm:spPr/>
      <dgm:t>
        <a:bodyPr/>
        <a:lstStyle/>
        <a:p>
          <a:pPr rtl="0"/>
          <a:r>
            <a:rPr lang="uk-UA" b="0" i="0" u="none" dirty="0" smtClean="0"/>
            <a:t>ключові дані, продуктивні ключі та сертифікати </a:t>
          </a:r>
          <a:endParaRPr lang="uk-UA" dirty="0"/>
        </a:p>
      </dgm:t>
    </dgm:pt>
    <dgm:pt modelId="{D4BAEA0B-5033-4141-8661-9AAA29CFDFDC}" type="parTrans" cxnId="{4065E531-0E26-496E-B96E-F658C353F3F4}">
      <dgm:prSet/>
      <dgm:spPr/>
    </dgm:pt>
    <dgm:pt modelId="{70ECBAD2-DBD2-4576-AAA7-C6D270EBA3A7}" type="sibTrans" cxnId="{4065E531-0E26-496E-B96E-F658C353F3F4}">
      <dgm:prSet/>
      <dgm:spPr/>
    </dgm:pt>
    <dgm:pt modelId="{F0288895-53D8-4149-89CB-0A5329542847}" type="pres">
      <dgm:prSet presAssocID="{027190D3-70CA-4BF7-9FCA-FAB5C7074A7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CFB30F6-CF45-4CBF-9692-8906FA93926F}" type="pres">
      <dgm:prSet presAssocID="{E1D4C39E-716E-4873-9FFF-CBA70AF3CD22}" presName="composite" presStyleCnt="0"/>
      <dgm:spPr/>
    </dgm:pt>
    <dgm:pt modelId="{1F41AA33-5113-466A-B0BF-9E0436EE0CB8}" type="pres">
      <dgm:prSet presAssocID="{E1D4C39E-716E-4873-9FFF-CBA70AF3CD22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931629-06B3-4338-B71C-45FF42FE6CB4}" type="pres">
      <dgm:prSet presAssocID="{E1D4C39E-716E-4873-9FFF-CBA70AF3CD22}" presName="parSh" presStyleLbl="node1" presStyleIdx="0" presStyleCnt="3"/>
      <dgm:spPr/>
      <dgm:t>
        <a:bodyPr/>
        <a:lstStyle/>
        <a:p>
          <a:endParaRPr lang="ru-RU"/>
        </a:p>
      </dgm:t>
    </dgm:pt>
    <dgm:pt modelId="{79F7620B-2175-429D-970F-CBC7A7411BFC}" type="pres">
      <dgm:prSet presAssocID="{E1D4C39E-716E-4873-9FFF-CBA70AF3CD22}" presName="desTx" presStyleLbl="fgAcc1" presStyleIdx="0" presStyleCnt="3" custLinFactNeighborX="-3423" custLinFactNeighborY="-455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7B4022-9DFD-4FB3-AD1B-681A36EF43A9}" type="pres">
      <dgm:prSet presAssocID="{7BB0F557-B9D4-45F8-9BFC-1CDE992F203B}" presName="sibTrans" presStyleLbl="sibTrans2D1" presStyleIdx="0" presStyleCnt="2"/>
      <dgm:spPr/>
      <dgm:t>
        <a:bodyPr/>
        <a:lstStyle/>
        <a:p>
          <a:endParaRPr lang="uk-UA"/>
        </a:p>
      </dgm:t>
    </dgm:pt>
    <dgm:pt modelId="{B0A93001-1845-450D-A4B2-CA50DD8455C4}" type="pres">
      <dgm:prSet presAssocID="{7BB0F557-B9D4-45F8-9BFC-1CDE992F203B}" presName="connTx" presStyleLbl="sibTrans2D1" presStyleIdx="0" presStyleCnt="2"/>
      <dgm:spPr/>
      <dgm:t>
        <a:bodyPr/>
        <a:lstStyle/>
        <a:p>
          <a:endParaRPr lang="uk-UA"/>
        </a:p>
      </dgm:t>
    </dgm:pt>
    <dgm:pt modelId="{371BE0FD-F715-4BD2-9A2C-F7ADFDC4F2C2}" type="pres">
      <dgm:prSet presAssocID="{94299ACF-9128-44F2-80D3-91811D8BC923}" presName="composite" presStyleCnt="0"/>
      <dgm:spPr/>
    </dgm:pt>
    <dgm:pt modelId="{55CA3D39-E954-4B17-B2BA-150EDF30AF45}" type="pres">
      <dgm:prSet presAssocID="{94299ACF-9128-44F2-80D3-91811D8BC92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D17A7F-7439-4E69-9B64-8AF75CEB28FD}" type="pres">
      <dgm:prSet presAssocID="{94299ACF-9128-44F2-80D3-91811D8BC923}" presName="parSh" presStyleLbl="node1" presStyleIdx="1" presStyleCnt="3"/>
      <dgm:spPr/>
      <dgm:t>
        <a:bodyPr/>
        <a:lstStyle/>
        <a:p>
          <a:endParaRPr lang="ru-RU"/>
        </a:p>
      </dgm:t>
    </dgm:pt>
    <dgm:pt modelId="{694C7AAA-A189-4619-9F69-80F7E86C77FF}" type="pres">
      <dgm:prSet presAssocID="{94299ACF-9128-44F2-80D3-91811D8BC923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0D01E64-A4FF-48D2-8E94-85EC3230C231}" type="pres">
      <dgm:prSet presAssocID="{C9E16879-94FE-46EE-9140-C8384D3DA897}" presName="sibTrans" presStyleLbl="sibTrans2D1" presStyleIdx="1" presStyleCnt="2"/>
      <dgm:spPr/>
      <dgm:t>
        <a:bodyPr/>
        <a:lstStyle/>
        <a:p>
          <a:endParaRPr lang="uk-UA"/>
        </a:p>
      </dgm:t>
    </dgm:pt>
    <dgm:pt modelId="{3BB9CDF8-031A-4C66-9585-B1142041FEB7}" type="pres">
      <dgm:prSet presAssocID="{C9E16879-94FE-46EE-9140-C8384D3DA897}" presName="connTx" presStyleLbl="sibTrans2D1" presStyleIdx="1" presStyleCnt="2"/>
      <dgm:spPr/>
      <dgm:t>
        <a:bodyPr/>
        <a:lstStyle/>
        <a:p>
          <a:endParaRPr lang="uk-UA"/>
        </a:p>
      </dgm:t>
    </dgm:pt>
    <dgm:pt modelId="{4CB87EFF-3086-4088-B2B3-688C8D48D3CF}" type="pres">
      <dgm:prSet presAssocID="{10EFC0EA-0136-471D-A485-2060018BB262}" presName="composite" presStyleCnt="0"/>
      <dgm:spPr/>
    </dgm:pt>
    <dgm:pt modelId="{4E725408-E86C-4AE2-B9F3-64763E9809AF}" type="pres">
      <dgm:prSet presAssocID="{10EFC0EA-0136-471D-A485-2060018BB262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9C5108-6028-4516-B282-16B0A25055D5}" type="pres">
      <dgm:prSet presAssocID="{10EFC0EA-0136-471D-A485-2060018BB262}" presName="parSh" presStyleLbl="node1" presStyleIdx="2" presStyleCnt="3"/>
      <dgm:spPr/>
      <dgm:t>
        <a:bodyPr/>
        <a:lstStyle/>
        <a:p>
          <a:endParaRPr lang="ru-RU"/>
        </a:p>
      </dgm:t>
    </dgm:pt>
    <dgm:pt modelId="{89532D5E-6FAD-4C51-88B9-A994AAC85DB0}" type="pres">
      <dgm:prSet presAssocID="{10EFC0EA-0136-471D-A485-2060018BB262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2563C01-BEF6-49C4-B3D5-02F2B38B0133}" type="presOf" srcId="{EAB1FFF8-2647-47BA-80D7-5AD601740AD7}" destId="{694C7AAA-A189-4619-9F69-80F7E86C77FF}" srcOrd="0" destOrd="0" presId="urn:microsoft.com/office/officeart/2005/8/layout/process3"/>
    <dgm:cxn modelId="{10DE61D2-9811-4396-904F-52EE0A3FA1DF}" type="presOf" srcId="{10EFC0EA-0136-471D-A485-2060018BB262}" destId="{4E725408-E86C-4AE2-B9F3-64763E9809AF}" srcOrd="0" destOrd="0" presId="urn:microsoft.com/office/officeart/2005/8/layout/process3"/>
    <dgm:cxn modelId="{9F77F6B2-BF62-4FBE-A3E3-CFEBE7201C9E}" type="presOf" srcId="{AE4B9224-2CB5-49C6-92C1-7032AF1CA176}" destId="{79F7620B-2175-429D-970F-CBC7A7411BFC}" srcOrd="0" destOrd="0" presId="urn:microsoft.com/office/officeart/2005/8/layout/process3"/>
    <dgm:cxn modelId="{91A736E2-4670-4CA4-9678-29C90CE571EB}" type="presOf" srcId="{7219A68E-1E1C-4014-85A8-9FDFFAA1F079}" destId="{89532D5E-6FAD-4C51-88B9-A994AAC85DB0}" srcOrd="0" destOrd="0" presId="urn:microsoft.com/office/officeart/2005/8/layout/process3"/>
    <dgm:cxn modelId="{4DEEB6D7-2BF9-4CB0-980F-02524477BEED}" type="presOf" srcId="{6F040149-5DC4-4B1E-9407-DD9B62957A30}" destId="{89532D5E-6FAD-4C51-88B9-A994AAC85DB0}" srcOrd="0" destOrd="1" presId="urn:microsoft.com/office/officeart/2005/8/layout/process3"/>
    <dgm:cxn modelId="{4718319D-ECAA-4ADB-89E1-815B5400FD03}" type="presOf" srcId="{027190D3-70CA-4BF7-9FCA-FAB5C7074A70}" destId="{F0288895-53D8-4149-89CB-0A5329542847}" srcOrd="0" destOrd="0" presId="urn:microsoft.com/office/officeart/2005/8/layout/process3"/>
    <dgm:cxn modelId="{B71E9921-D5AA-41E8-A1D9-D238B3FBD2A1}" type="presOf" srcId="{C9E16879-94FE-46EE-9140-C8384D3DA897}" destId="{50D01E64-A4FF-48D2-8E94-85EC3230C231}" srcOrd="0" destOrd="0" presId="urn:microsoft.com/office/officeart/2005/8/layout/process3"/>
    <dgm:cxn modelId="{66E63846-02FD-4E2A-9AF3-F6BD5E5DB270}" type="presOf" srcId="{E1D4C39E-716E-4873-9FFF-CBA70AF3CD22}" destId="{1F41AA33-5113-466A-B0BF-9E0436EE0CB8}" srcOrd="0" destOrd="0" presId="urn:microsoft.com/office/officeart/2005/8/layout/process3"/>
    <dgm:cxn modelId="{50865CB8-B455-4505-8CDA-59B49BDFEE17}" srcId="{027190D3-70CA-4BF7-9FCA-FAB5C7074A70}" destId="{E1D4C39E-716E-4873-9FFF-CBA70AF3CD22}" srcOrd="0" destOrd="0" parTransId="{8F14E9C4-72A2-4553-A7B3-E1473CAD3A75}" sibTransId="{7BB0F557-B9D4-45F8-9BFC-1CDE992F203B}"/>
    <dgm:cxn modelId="{669D8BBF-B24F-4608-86B0-F7B22D5E7C31}" srcId="{10EFC0EA-0136-471D-A485-2060018BB262}" destId="{6F040149-5DC4-4B1E-9407-DD9B62957A30}" srcOrd="1" destOrd="0" parTransId="{0289ADCE-05F2-4BCC-9B2C-F0D217884C75}" sibTransId="{B1078A84-E9DB-4708-9605-BB1390616486}"/>
    <dgm:cxn modelId="{46F619FE-B897-4477-83E3-A259B74DB5F2}" type="presOf" srcId="{10EFC0EA-0136-471D-A485-2060018BB262}" destId="{889C5108-6028-4516-B282-16B0A25055D5}" srcOrd="1" destOrd="0" presId="urn:microsoft.com/office/officeart/2005/8/layout/process3"/>
    <dgm:cxn modelId="{12378459-BE88-4C20-8031-CB31F296CD43}" type="presOf" srcId="{7BB0F557-B9D4-45F8-9BFC-1CDE992F203B}" destId="{127B4022-9DFD-4FB3-AD1B-681A36EF43A9}" srcOrd="0" destOrd="0" presId="urn:microsoft.com/office/officeart/2005/8/layout/process3"/>
    <dgm:cxn modelId="{87196589-F022-49BC-957D-CEB80B32F414}" type="presOf" srcId="{94299ACF-9128-44F2-80D3-91811D8BC923}" destId="{55CA3D39-E954-4B17-B2BA-150EDF30AF45}" srcOrd="0" destOrd="0" presId="urn:microsoft.com/office/officeart/2005/8/layout/process3"/>
    <dgm:cxn modelId="{F5A10CA6-E5A3-43B9-A5B4-96703291B300}" srcId="{E1D4C39E-716E-4873-9FFF-CBA70AF3CD22}" destId="{AE4B9224-2CB5-49C6-92C1-7032AF1CA176}" srcOrd="0" destOrd="0" parTransId="{A207DDDB-B341-477D-B191-4FF9B7A7E64E}" sibTransId="{35FB4949-3CC8-4BB6-B5E6-62EF4EF81CB4}"/>
    <dgm:cxn modelId="{901E96C9-74D8-445C-B215-F1403B5B5D8F}" type="presOf" srcId="{94299ACF-9128-44F2-80D3-91811D8BC923}" destId="{C9D17A7F-7439-4E69-9B64-8AF75CEB28FD}" srcOrd="1" destOrd="0" presId="urn:microsoft.com/office/officeart/2005/8/layout/process3"/>
    <dgm:cxn modelId="{0BDA9C7A-711A-432F-8659-9F315AB95792}" type="presOf" srcId="{7BB0F557-B9D4-45F8-9BFC-1CDE992F203B}" destId="{B0A93001-1845-450D-A4B2-CA50DD8455C4}" srcOrd="1" destOrd="0" presId="urn:microsoft.com/office/officeart/2005/8/layout/process3"/>
    <dgm:cxn modelId="{2E9EE5BA-69CB-4AEA-B871-1D8FAA95DAE4}" type="presOf" srcId="{C9E16879-94FE-46EE-9140-C8384D3DA897}" destId="{3BB9CDF8-031A-4C66-9585-B1142041FEB7}" srcOrd="1" destOrd="0" presId="urn:microsoft.com/office/officeart/2005/8/layout/process3"/>
    <dgm:cxn modelId="{06911A1F-65FD-4088-83E0-137EB7F15FDE}" srcId="{94299ACF-9128-44F2-80D3-91811D8BC923}" destId="{EAB1FFF8-2647-47BA-80D7-5AD601740AD7}" srcOrd="0" destOrd="0" parTransId="{AA1AE546-A3FB-41B5-8D87-989D4FB88A96}" sibTransId="{84D4A7A3-9A9E-46FC-B6FB-77C6FA70CBFB}"/>
    <dgm:cxn modelId="{A187573A-73E3-4118-AE06-F3CB28F14A89}" type="presOf" srcId="{E1D4C39E-716E-4873-9FFF-CBA70AF3CD22}" destId="{5D931629-06B3-4338-B71C-45FF42FE6CB4}" srcOrd="1" destOrd="0" presId="urn:microsoft.com/office/officeart/2005/8/layout/process3"/>
    <dgm:cxn modelId="{1610918C-C230-4326-A837-465F25490403}" srcId="{027190D3-70CA-4BF7-9FCA-FAB5C7074A70}" destId="{94299ACF-9128-44F2-80D3-91811D8BC923}" srcOrd="1" destOrd="0" parTransId="{84388479-8A27-40E7-BF81-B8AE6D3D17EC}" sibTransId="{C9E16879-94FE-46EE-9140-C8384D3DA897}"/>
    <dgm:cxn modelId="{5E7566E3-CF17-4239-9A8E-FE296CA0A802}" srcId="{027190D3-70CA-4BF7-9FCA-FAB5C7074A70}" destId="{10EFC0EA-0136-471D-A485-2060018BB262}" srcOrd="2" destOrd="0" parTransId="{48C21C0F-15A2-459D-AFB7-77DB161A9934}" sibTransId="{A20BE92B-D0B7-4544-83D8-6061CD529029}"/>
    <dgm:cxn modelId="{4065E531-0E26-496E-B96E-F658C353F3F4}" srcId="{10EFC0EA-0136-471D-A485-2060018BB262}" destId="{7219A68E-1E1C-4014-85A8-9FDFFAA1F079}" srcOrd="0" destOrd="0" parTransId="{D4BAEA0B-5033-4141-8661-9AAA29CFDFDC}" sibTransId="{70ECBAD2-DBD2-4576-AAA7-C6D270EBA3A7}"/>
    <dgm:cxn modelId="{6EE40DA8-B221-4FEA-8FC5-BB3E6125375B}" type="presParOf" srcId="{F0288895-53D8-4149-89CB-0A5329542847}" destId="{6CFB30F6-CF45-4CBF-9692-8906FA93926F}" srcOrd="0" destOrd="0" presId="urn:microsoft.com/office/officeart/2005/8/layout/process3"/>
    <dgm:cxn modelId="{27936121-F1D4-4038-88E4-F65B6838FEB5}" type="presParOf" srcId="{6CFB30F6-CF45-4CBF-9692-8906FA93926F}" destId="{1F41AA33-5113-466A-B0BF-9E0436EE0CB8}" srcOrd="0" destOrd="0" presId="urn:microsoft.com/office/officeart/2005/8/layout/process3"/>
    <dgm:cxn modelId="{C17D2D37-AC81-4D0D-A4CE-257A62DCA78C}" type="presParOf" srcId="{6CFB30F6-CF45-4CBF-9692-8906FA93926F}" destId="{5D931629-06B3-4338-B71C-45FF42FE6CB4}" srcOrd="1" destOrd="0" presId="urn:microsoft.com/office/officeart/2005/8/layout/process3"/>
    <dgm:cxn modelId="{D3967090-9B5C-424F-A2F1-57E2FCB21B09}" type="presParOf" srcId="{6CFB30F6-CF45-4CBF-9692-8906FA93926F}" destId="{79F7620B-2175-429D-970F-CBC7A7411BFC}" srcOrd="2" destOrd="0" presId="urn:microsoft.com/office/officeart/2005/8/layout/process3"/>
    <dgm:cxn modelId="{451AC81A-1563-4692-835F-B1A4321D9FB4}" type="presParOf" srcId="{F0288895-53D8-4149-89CB-0A5329542847}" destId="{127B4022-9DFD-4FB3-AD1B-681A36EF43A9}" srcOrd="1" destOrd="0" presId="urn:microsoft.com/office/officeart/2005/8/layout/process3"/>
    <dgm:cxn modelId="{3A9A97D1-12D1-4DB7-8FB2-86597271DF7F}" type="presParOf" srcId="{127B4022-9DFD-4FB3-AD1B-681A36EF43A9}" destId="{B0A93001-1845-450D-A4B2-CA50DD8455C4}" srcOrd="0" destOrd="0" presId="urn:microsoft.com/office/officeart/2005/8/layout/process3"/>
    <dgm:cxn modelId="{E4B8DD9F-9168-4FBF-A4C6-705D8F1B5C60}" type="presParOf" srcId="{F0288895-53D8-4149-89CB-0A5329542847}" destId="{371BE0FD-F715-4BD2-9A2C-F7ADFDC4F2C2}" srcOrd="2" destOrd="0" presId="urn:microsoft.com/office/officeart/2005/8/layout/process3"/>
    <dgm:cxn modelId="{E7FBEE3B-610D-410D-841A-435725AE4184}" type="presParOf" srcId="{371BE0FD-F715-4BD2-9A2C-F7ADFDC4F2C2}" destId="{55CA3D39-E954-4B17-B2BA-150EDF30AF45}" srcOrd="0" destOrd="0" presId="urn:microsoft.com/office/officeart/2005/8/layout/process3"/>
    <dgm:cxn modelId="{1B931175-333E-4A62-AACE-C7055522E796}" type="presParOf" srcId="{371BE0FD-F715-4BD2-9A2C-F7ADFDC4F2C2}" destId="{C9D17A7F-7439-4E69-9B64-8AF75CEB28FD}" srcOrd="1" destOrd="0" presId="urn:microsoft.com/office/officeart/2005/8/layout/process3"/>
    <dgm:cxn modelId="{1FB2DF84-5D5E-4D8C-BE3B-4830F39D527D}" type="presParOf" srcId="{371BE0FD-F715-4BD2-9A2C-F7ADFDC4F2C2}" destId="{694C7AAA-A189-4619-9F69-80F7E86C77FF}" srcOrd="2" destOrd="0" presId="urn:microsoft.com/office/officeart/2005/8/layout/process3"/>
    <dgm:cxn modelId="{6AA7A882-1E88-43F0-A087-19FAACFBD2B5}" type="presParOf" srcId="{F0288895-53D8-4149-89CB-0A5329542847}" destId="{50D01E64-A4FF-48D2-8E94-85EC3230C231}" srcOrd="3" destOrd="0" presId="urn:microsoft.com/office/officeart/2005/8/layout/process3"/>
    <dgm:cxn modelId="{294418C9-8B16-43B8-B7D3-9EFF1AFD21F6}" type="presParOf" srcId="{50D01E64-A4FF-48D2-8E94-85EC3230C231}" destId="{3BB9CDF8-031A-4C66-9585-B1142041FEB7}" srcOrd="0" destOrd="0" presId="urn:microsoft.com/office/officeart/2005/8/layout/process3"/>
    <dgm:cxn modelId="{C98A4D2B-6943-4137-89AB-692037E75908}" type="presParOf" srcId="{F0288895-53D8-4149-89CB-0A5329542847}" destId="{4CB87EFF-3086-4088-B2B3-688C8D48D3CF}" srcOrd="4" destOrd="0" presId="urn:microsoft.com/office/officeart/2005/8/layout/process3"/>
    <dgm:cxn modelId="{E5232D9D-DCFF-4BB3-8A99-2673A18AFAFF}" type="presParOf" srcId="{4CB87EFF-3086-4088-B2B3-688C8D48D3CF}" destId="{4E725408-E86C-4AE2-B9F3-64763E9809AF}" srcOrd="0" destOrd="0" presId="urn:microsoft.com/office/officeart/2005/8/layout/process3"/>
    <dgm:cxn modelId="{F4CCC5BE-BCA6-4AF4-97EE-8AFF0AC84456}" type="presParOf" srcId="{4CB87EFF-3086-4088-B2B3-688C8D48D3CF}" destId="{889C5108-6028-4516-B282-16B0A25055D5}" srcOrd="1" destOrd="0" presId="urn:microsoft.com/office/officeart/2005/8/layout/process3"/>
    <dgm:cxn modelId="{A932F8CF-11F3-430F-BEB7-5A2439E25B93}" type="presParOf" srcId="{4CB87EFF-3086-4088-B2B3-688C8D48D3CF}" destId="{89532D5E-6FAD-4C51-88B9-A994AAC85DB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D3A4CA-24E2-410B-9EE1-DE8B02614137}">
      <dsp:nvSpPr>
        <dsp:cNvPr id="0" name=""/>
        <dsp:cNvSpPr/>
      </dsp:nvSpPr>
      <dsp:spPr>
        <a:xfrm>
          <a:off x="1472" y="835188"/>
          <a:ext cx="1850693" cy="1110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Звернення</a:t>
          </a:r>
          <a:r>
            <a:rPr lang="ru-RU" sz="1400" kern="1200" dirty="0" smtClean="0"/>
            <a:t> </a:t>
          </a:r>
          <a:r>
            <a:rPr lang="uk-UA" sz="1400" kern="1200" dirty="0" smtClean="0"/>
            <a:t>на авторизацію до МЕРТ</a:t>
          </a:r>
          <a:endParaRPr lang="ru-RU" sz="1400" kern="1200" dirty="0"/>
        </a:p>
      </dsp:txBody>
      <dsp:txXfrm>
        <a:off x="1472" y="835188"/>
        <a:ext cx="1850693" cy="740277"/>
      </dsp:txXfrm>
    </dsp:sp>
    <dsp:sp modelId="{B95CAFA6-377F-4F4C-B334-B9E496BCAFEF}">
      <dsp:nvSpPr>
        <dsp:cNvPr id="0" name=""/>
        <dsp:cNvSpPr/>
      </dsp:nvSpPr>
      <dsp:spPr>
        <a:xfrm>
          <a:off x="380530" y="1578799"/>
          <a:ext cx="1850693" cy="1937349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Звернення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Копію атестату відповідності КСЗІ</a:t>
          </a:r>
          <a:endParaRPr lang="ru-RU" sz="1400" kern="1200" dirty="0"/>
        </a:p>
      </dsp:txBody>
      <dsp:txXfrm>
        <a:off x="434735" y="1633004"/>
        <a:ext cx="1742283" cy="1828939"/>
      </dsp:txXfrm>
    </dsp:sp>
    <dsp:sp modelId="{18F14CD3-486B-4F79-9E91-EF0C54E273F4}">
      <dsp:nvSpPr>
        <dsp:cNvPr id="0" name=""/>
        <dsp:cNvSpPr/>
      </dsp:nvSpPr>
      <dsp:spPr>
        <a:xfrm rot="21598072">
          <a:off x="2132724" y="974099"/>
          <a:ext cx="594783" cy="46076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132724" y="1066292"/>
        <a:ext cx="456552" cy="276461"/>
      </dsp:txXfrm>
    </dsp:sp>
    <dsp:sp modelId="{D1DEC0A7-779D-443A-8267-8AD4172ECDDD}">
      <dsp:nvSpPr>
        <dsp:cNvPr id="0" name=""/>
        <dsp:cNvSpPr/>
      </dsp:nvSpPr>
      <dsp:spPr>
        <a:xfrm>
          <a:off x="2974399" y="833521"/>
          <a:ext cx="1850693" cy="1110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Видача даних для тестового підключення</a:t>
          </a:r>
          <a:endParaRPr lang="ru-RU" sz="1400" kern="1200" dirty="0"/>
        </a:p>
      </dsp:txBody>
      <dsp:txXfrm>
        <a:off x="2974399" y="833521"/>
        <a:ext cx="1850693" cy="740277"/>
      </dsp:txXfrm>
    </dsp:sp>
    <dsp:sp modelId="{BCF172C8-AD25-4045-BB78-146F6803618D}">
      <dsp:nvSpPr>
        <dsp:cNvPr id="0" name=""/>
        <dsp:cNvSpPr/>
      </dsp:nvSpPr>
      <dsp:spPr>
        <a:xfrm>
          <a:off x="3369483" y="1573798"/>
          <a:ext cx="1850693" cy="1944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Уповноваженій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особі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зазначеній</a:t>
          </a:r>
          <a:r>
            <a:rPr lang="ru-RU" sz="1400" kern="1200" dirty="0" smtClean="0"/>
            <a:t> в </a:t>
          </a:r>
          <a:r>
            <a:rPr lang="ru-RU" sz="1400" kern="1200" dirty="0" err="1" smtClean="0"/>
            <a:t>заявці</a:t>
          </a:r>
          <a:r>
            <a:rPr lang="ru-RU" sz="1400" kern="1200" smtClean="0"/>
            <a:t> надаються</a:t>
          </a:r>
          <a:r>
            <a:rPr lang="ru-RU" sz="1400" kern="1200" dirty="0" smtClean="0"/>
            <a:t> </a:t>
          </a:r>
          <a:r>
            <a:rPr lang="uk-UA" sz="1400" b="0" i="0" u="none" kern="1200" dirty="0" smtClean="0"/>
            <a:t>ключові дані та сертифікати для тестування в рамках КСЗІ</a:t>
          </a:r>
          <a:endParaRPr lang="uk-UA" sz="1400" kern="1200" dirty="0"/>
        </a:p>
      </dsp:txBody>
      <dsp:txXfrm>
        <a:off x="3423688" y="1628003"/>
        <a:ext cx="1742283" cy="1835607"/>
      </dsp:txXfrm>
    </dsp:sp>
    <dsp:sp modelId="{2AA4BB42-1D4B-4D38-A75F-2FF000AC9C77}">
      <dsp:nvSpPr>
        <dsp:cNvPr id="0" name=""/>
        <dsp:cNvSpPr/>
      </dsp:nvSpPr>
      <dsp:spPr>
        <a:xfrm>
          <a:off x="5105650" y="973275"/>
          <a:ext cx="594783" cy="46076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5105650" y="1065429"/>
        <a:ext cx="456552" cy="276461"/>
      </dsp:txXfrm>
    </dsp:sp>
    <dsp:sp modelId="{1EC48EF0-CF99-439A-A7C0-2B48456961E7}">
      <dsp:nvSpPr>
        <dsp:cNvPr id="0" name=""/>
        <dsp:cNvSpPr/>
      </dsp:nvSpPr>
      <dsp:spPr>
        <a:xfrm>
          <a:off x="5947325" y="833521"/>
          <a:ext cx="1850693" cy="1110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Надання документів для тестування</a:t>
          </a:r>
          <a:endParaRPr lang="ru-RU" sz="1400" kern="1200" dirty="0"/>
        </a:p>
      </dsp:txBody>
      <dsp:txXfrm>
        <a:off x="5947325" y="833521"/>
        <a:ext cx="1850693" cy="740277"/>
      </dsp:txXfrm>
    </dsp:sp>
    <dsp:sp modelId="{6797F5F4-3668-4A8F-954D-1DDCF0CC9BDA}">
      <dsp:nvSpPr>
        <dsp:cNvPr id="0" name=""/>
        <dsp:cNvSpPr/>
      </dsp:nvSpPr>
      <dsp:spPr>
        <a:xfrm>
          <a:off x="6326383" y="1573798"/>
          <a:ext cx="1850693" cy="194401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Адаптовані сценарії тестування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Підтвердження права власності на рішення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Копія атестату відповідності КСЗІ</a:t>
          </a:r>
          <a:endParaRPr lang="ru-RU" sz="1400" kern="1200" dirty="0"/>
        </a:p>
      </dsp:txBody>
      <dsp:txXfrm>
        <a:off x="6380588" y="1628003"/>
        <a:ext cx="1742283" cy="1835607"/>
      </dsp:txXfrm>
    </dsp:sp>
    <dsp:sp modelId="{DBC1FBE0-F191-4F60-BE5B-F952C7C73110}">
      <dsp:nvSpPr>
        <dsp:cNvPr id="0" name=""/>
        <dsp:cNvSpPr/>
      </dsp:nvSpPr>
      <dsp:spPr>
        <a:xfrm>
          <a:off x="8078577" y="973275"/>
          <a:ext cx="594783" cy="46076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8078577" y="1065429"/>
        <a:ext cx="456552" cy="276461"/>
      </dsp:txXfrm>
    </dsp:sp>
    <dsp:sp modelId="{FBE0C0C3-7AAC-444C-AB1B-D1B800DE2B96}">
      <dsp:nvSpPr>
        <dsp:cNvPr id="0" name=""/>
        <dsp:cNvSpPr/>
      </dsp:nvSpPr>
      <dsp:spPr>
        <a:xfrm>
          <a:off x="8920252" y="833521"/>
          <a:ext cx="1850693" cy="1110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Погодження адаптованих сценаріїв. </a:t>
          </a:r>
          <a:endParaRPr lang="ru-RU" sz="1400" kern="1200" dirty="0"/>
        </a:p>
      </dsp:txBody>
      <dsp:txXfrm>
        <a:off x="8920252" y="833521"/>
        <a:ext cx="1850693" cy="740277"/>
      </dsp:txXfrm>
    </dsp:sp>
    <dsp:sp modelId="{4274D550-8533-47CB-BB24-A9783C08F3CB}">
      <dsp:nvSpPr>
        <dsp:cNvPr id="0" name=""/>
        <dsp:cNvSpPr/>
      </dsp:nvSpPr>
      <dsp:spPr>
        <a:xfrm>
          <a:off x="9288798" y="1600820"/>
          <a:ext cx="1850693" cy="1944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Лист погодження сценаріїв</a:t>
          </a:r>
          <a:endParaRPr lang="uk-UA" sz="1400" kern="1200" dirty="0"/>
        </a:p>
      </dsp:txBody>
      <dsp:txXfrm>
        <a:off x="9343003" y="1655025"/>
        <a:ext cx="1742283" cy="18356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2DD0D-9693-4691-BB9B-9FC4C209C39A}">
      <dsp:nvSpPr>
        <dsp:cNvPr id="0" name=""/>
        <dsp:cNvSpPr/>
      </dsp:nvSpPr>
      <dsp:spPr>
        <a:xfrm>
          <a:off x="5230" y="562123"/>
          <a:ext cx="2378024" cy="14024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Тестування</a:t>
          </a:r>
          <a:endParaRPr lang="ru-RU" sz="2400" kern="1200" dirty="0"/>
        </a:p>
      </dsp:txBody>
      <dsp:txXfrm>
        <a:off x="5230" y="562123"/>
        <a:ext cx="2378024" cy="934959"/>
      </dsp:txXfrm>
    </dsp:sp>
    <dsp:sp modelId="{C0BAB6A7-DA50-44CE-9214-C8DD380A498C}">
      <dsp:nvSpPr>
        <dsp:cNvPr id="0" name=""/>
        <dsp:cNvSpPr/>
      </dsp:nvSpPr>
      <dsp:spPr>
        <a:xfrm>
          <a:off x="492295" y="1497083"/>
          <a:ext cx="2378024" cy="2292131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 smtClean="0"/>
            <a:t>На </a:t>
          </a:r>
          <a:r>
            <a:rPr lang="ru-RU" sz="1800" b="0" i="0" u="none" kern="1200" dirty="0" err="1" smtClean="0"/>
            <a:t>відповідність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вимогам</a:t>
          </a:r>
          <a:r>
            <a:rPr lang="ru-RU" sz="1800" b="0" i="0" u="none" kern="1200" dirty="0" smtClean="0"/>
            <a:t> КСЗІ</a:t>
          </a:r>
          <a:endParaRPr lang="ru-RU" sz="2300" b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b="0" kern="1200" dirty="0" err="1" smtClean="0"/>
            <a:t>Автотестування</a:t>
          </a:r>
          <a:endParaRPr lang="ru-RU" sz="2300" b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smtClean="0"/>
            <a:t>Ручне тестування</a:t>
          </a:r>
          <a:endParaRPr lang="ru-RU" sz="1800" b="0" kern="1200" dirty="0"/>
        </a:p>
      </dsp:txBody>
      <dsp:txXfrm>
        <a:off x="559429" y="1564217"/>
        <a:ext cx="2243756" cy="2157863"/>
      </dsp:txXfrm>
    </dsp:sp>
    <dsp:sp modelId="{9B1AD1B6-23FF-4C64-8B3D-A90C56C2B38E}">
      <dsp:nvSpPr>
        <dsp:cNvPr id="0" name=""/>
        <dsp:cNvSpPr/>
      </dsp:nvSpPr>
      <dsp:spPr>
        <a:xfrm>
          <a:off x="2743754" y="733573"/>
          <a:ext cx="764259" cy="59205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2743754" y="851985"/>
        <a:ext cx="586641" cy="355235"/>
      </dsp:txXfrm>
    </dsp:sp>
    <dsp:sp modelId="{FBE0C0C3-7AAC-444C-AB1B-D1B800DE2B96}">
      <dsp:nvSpPr>
        <dsp:cNvPr id="0" name=""/>
        <dsp:cNvSpPr/>
      </dsp:nvSpPr>
      <dsp:spPr>
        <a:xfrm>
          <a:off x="3825254" y="562123"/>
          <a:ext cx="2378024" cy="1402439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Висновок Адміністратора</a:t>
          </a:r>
          <a:endParaRPr lang="ru-RU" sz="2400" kern="1200" dirty="0"/>
        </a:p>
      </dsp:txBody>
      <dsp:txXfrm>
        <a:off x="3825254" y="562123"/>
        <a:ext cx="2378024" cy="934959"/>
      </dsp:txXfrm>
    </dsp:sp>
    <dsp:sp modelId="{4274D550-8533-47CB-BB24-A9783C08F3CB}">
      <dsp:nvSpPr>
        <dsp:cNvPr id="0" name=""/>
        <dsp:cNvSpPr/>
      </dsp:nvSpPr>
      <dsp:spPr>
        <a:xfrm>
          <a:off x="4312320" y="1497083"/>
          <a:ext cx="2378024" cy="22921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 smtClean="0"/>
            <a:t>З </a:t>
          </a:r>
          <a:r>
            <a:rPr lang="ru-RU" sz="1800" b="0" i="0" u="none" kern="1200" dirty="0" err="1" smtClean="0"/>
            <a:t>урахуванням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протоколів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тестування</a:t>
          </a:r>
          <a:r>
            <a:rPr lang="ru-RU" sz="1800" b="0" i="0" u="none" kern="1200" dirty="0" smtClean="0"/>
            <a:t> та </a:t>
          </a:r>
          <a:r>
            <a:rPr lang="ru-RU" sz="1800" b="0" i="0" u="none" kern="1200" dirty="0" err="1" smtClean="0"/>
            <a:t>результатів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перевірки</a:t>
          </a:r>
          <a:r>
            <a:rPr lang="ru-RU" sz="1800" b="0" i="0" u="none" kern="1200" dirty="0" smtClean="0"/>
            <a:t> на </a:t>
          </a:r>
          <a:r>
            <a:rPr lang="ru-RU" sz="1800" b="0" i="0" u="none" kern="1200" dirty="0" err="1" smtClean="0"/>
            <a:t>виконання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вимог</a:t>
          </a:r>
          <a:r>
            <a:rPr lang="ru-RU" sz="1800" b="0" i="0" u="none" kern="1200" dirty="0" smtClean="0"/>
            <a:t> КСЗІ</a:t>
          </a:r>
          <a:endParaRPr lang="uk-UA" sz="1800" kern="1200" dirty="0"/>
        </a:p>
      </dsp:txBody>
      <dsp:txXfrm>
        <a:off x="4379454" y="1564217"/>
        <a:ext cx="2243756" cy="2157863"/>
      </dsp:txXfrm>
    </dsp:sp>
    <dsp:sp modelId="{789AFB5C-EF41-416C-A8F1-B8C9CB9E030D}">
      <dsp:nvSpPr>
        <dsp:cNvPr id="0" name=""/>
        <dsp:cNvSpPr/>
      </dsp:nvSpPr>
      <dsp:spPr>
        <a:xfrm>
          <a:off x="6563779" y="733573"/>
          <a:ext cx="764259" cy="59205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6563779" y="851985"/>
        <a:ext cx="586641" cy="355235"/>
      </dsp:txXfrm>
    </dsp:sp>
    <dsp:sp modelId="{49A20CCB-781A-4CE4-8AEB-9D0D94E1E81E}">
      <dsp:nvSpPr>
        <dsp:cNvPr id="0" name=""/>
        <dsp:cNvSpPr/>
      </dsp:nvSpPr>
      <dsp:spPr>
        <a:xfrm>
          <a:off x="7645279" y="562123"/>
          <a:ext cx="2378024" cy="14024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Рішення комісії</a:t>
          </a:r>
          <a:endParaRPr lang="ru-RU" sz="2400" kern="1200" dirty="0"/>
        </a:p>
      </dsp:txBody>
      <dsp:txXfrm>
        <a:off x="7645279" y="562123"/>
        <a:ext cx="2378024" cy="934959"/>
      </dsp:txXfrm>
    </dsp:sp>
    <dsp:sp modelId="{B1589750-0302-4481-9C50-3E90AE00A7BB}">
      <dsp:nvSpPr>
        <dsp:cNvPr id="0" name=""/>
        <dsp:cNvSpPr/>
      </dsp:nvSpPr>
      <dsp:spPr>
        <a:xfrm>
          <a:off x="8132345" y="1497083"/>
          <a:ext cx="2378024" cy="22921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На підставі висновку адміністратора</a:t>
          </a: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Звернення майданчика</a:t>
          </a: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Наявності атестату відповідності КСЗІ</a:t>
          </a:r>
          <a:endParaRPr lang="uk-UA" sz="1800" kern="1200" dirty="0"/>
        </a:p>
      </dsp:txBody>
      <dsp:txXfrm>
        <a:off x="8199479" y="1564217"/>
        <a:ext cx="2243756" cy="21578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931629-06B3-4338-B71C-45FF42FE6CB4}">
      <dsp:nvSpPr>
        <dsp:cNvPr id="0" name=""/>
        <dsp:cNvSpPr/>
      </dsp:nvSpPr>
      <dsp:spPr>
        <a:xfrm>
          <a:off x="5230" y="720191"/>
          <a:ext cx="2378024" cy="106163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Наказ МЕРТ</a:t>
          </a:r>
          <a:endParaRPr lang="ru-RU" sz="1800" kern="1200" dirty="0"/>
        </a:p>
      </dsp:txBody>
      <dsp:txXfrm>
        <a:off x="5230" y="720191"/>
        <a:ext cx="2378024" cy="707754"/>
      </dsp:txXfrm>
    </dsp:sp>
    <dsp:sp modelId="{79F7620B-2175-429D-970F-CBC7A7411BFC}">
      <dsp:nvSpPr>
        <dsp:cNvPr id="0" name=""/>
        <dsp:cNvSpPr/>
      </dsp:nvSpPr>
      <dsp:spPr>
        <a:xfrm>
          <a:off x="410895" y="1327656"/>
          <a:ext cx="2378024" cy="2203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 smtClean="0"/>
            <a:t>Наказ про </a:t>
          </a:r>
          <a:r>
            <a:rPr lang="ru-RU" sz="1800" b="0" i="0" u="none" kern="1200" dirty="0" err="1" smtClean="0"/>
            <a:t>скасування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попередньої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авторизації</a:t>
          </a:r>
          <a:r>
            <a:rPr lang="ru-RU" sz="1800" b="0" i="0" u="none" kern="1200" dirty="0" smtClean="0"/>
            <a:t> та </a:t>
          </a:r>
          <a:r>
            <a:rPr lang="ru-RU" sz="1800" b="0" i="0" u="none" kern="1200" dirty="0" err="1" smtClean="0"/>
            <a:t>отримання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авторизації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майданчика</a:t>
          </a:r>
          <a:endParaRPr lang="uk-UA" sz="1800" kern="1200" dirty="0"/>
        </a:p>
      </dsp:txBody>
      <dsp:txXfrm>
        <a:off x="475425" y="1392186"/>
        <a:ext cx="2248964" cy="2074140"/>
      </dsp:txXfrm>
    </dsp:sp>
    <dsp:sp modelId="{127B4022-9DFD-4FB3-AD1B-681A36EF43A9}">
      <dsp:nvSpPr>
        <dsp:cNvPr id="0" name=""/>
        <dsp:cNvSpPr/>
      </dsp:nvSpPr>
      <dsp:spPr>
        <a:xfrm>
          <a:off x="2743754" y="778039"/>
          <a:ext cx="764259" cy="59205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743754" y="896451"/>
        <a:ext cx="586641" cy="355235"/>
      </dsp:txXfrm>
    </dsp:sp>
    <dsp:sp modelId="{C9D17A7F-7439-4E69-9B64-8AF75CEB28FD}">
      <dsp:nvSpPr>
        <dsp:cNvPr id="0" name=""/>
        <dsp:cNvSpPr/>
      </dsp:nvSpPr>
      <dsp:spPr>
        <a:xfrm>
          <a:off x="3825254" y="720191"/>
          <a:ext cx="2378024" cy="1061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Договір з майданчиком</a:t>
          </a:r>
          <a:endParaRPr lang="ru-RU" sz="1800" kern="1200" dirty="0"/>
        </a:p>
      </dsp:txBody>
      <dsp:txXfrm>
        <a:off x="3825254" y="720191"/>
        <a:ext cx="2378024" cy="707754"/>
      </dsp:txXfrm>
    </dsp:sp>
    <dsp:sp modelId="{694C7AAA-A189-4619-9F69-80F7E86C77FF}">
      <dsp:nvSpPr>
        <dsp:cNvPr id="0" name=""/>
        <dsp:cNvSpPr/>
      </dsp:nvSpPr>
      <dsp:spPr>
        <a:xfrm>
          <a:off x="4312320" y="1427946"/>
          <a:ext cx="2378024" cy="2203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 err="1" smtClean="0"/>
            <a:t>Новий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договір</a:t>
          </a:r>
          <a:endParaRPr lang="uk-UA" sz="1800" kern="1200" dirty="0"/>
        </a:p>
      </dsp:txBody>
      <dsp:txXfrm>
        <a:off x="4376850" y="1492476"/>
        <a:ext cx="2248964" cy="2074140"/>
      </dsp:txXfrm>
    </dsp:sp>
    <dsp:sp modelId="{50D01E64-A4FF-48D2-8E94-85EC3230C231}">
      <dsp:nvSpPr>
        <dsp:cNvPr id="0" name=""/>
        <dsp:cNvSpPr/>
      </dsp:nvSpPr>
      <dsp:spPr>
        <a:xfrm>
          <a:off x="6563779" y="778039"/>
          <a:ext cx="764259" cy="59205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6563779" y="896451"/>
        <a:ext cx="586641" cy="355235"/>
      </dsp:txXfrm>
    </dsp:sp>
    <dsp:sp modelId="{889C5108-6028-4516-B282-16B0A25055D5}">
      <dsp:nvSpPr>
        <dsp:cNvPr id="0" name=""/>
        <dsp:cNvSpPr/>
      </dsp:nvSpPr>
      <dsp:spPr>
        <a:xfrm>
          <a:off x="7645279" y="720191"/>
          <a:ext cx="2378024" cy="1061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Видача продуктивних ключів</a:t>
          </a:r>
          <a:endParaRPr lang="ru-RU" sz="1800" kern="1200" dirty="0"/>
        </a:p>
      </dsp:txBody>
      <dsp:txXfrm>
        <a:off x="7645279" y="720191"/>
        <a:ext cx="2378024" cy="707754"/>
      </dsp:txXfrm>
    </dsp:sp>
    <dsp:sp modelId="{89532D5E-6FAD-4C51-88B9-A994AAC85DB0}">
      <dsp:nvSpPr>
        <dsp:cNvPr id="0" name=""/>
        <dsp:cNvSpPr/>
      </dsp:nvSpPr>
      <dsp:spPr>
        <a:xfrm>
          <a:off x="8132345" y="1427946"/>
          <a:ext cx="2378024" cy="2203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b="0" i="0" u="none" kern="1200" dirty="0" smtClean="0"/>
            <a:t>ключові дані, продуктивні ключі та сертифікати </a:t>
          </a:r>
          <a:endParaRPr lang="uk-UA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 err="1" smtClean="0"/>
            <a:t>Приєднання</a:t>
          </a:r>
          <a:r>
            <a:rPr lang="ru-RU" sz="1800" b="0" i="0" u="none" kern="1200" dirty="0" smtClean="0"/>
            <a:t> до </a:t>
          </a:r>
          <a:r>
            <a:rPr lang="uk-UA" sz="1800" b="0" i="0" u="none" kern="1200" dirty="0" smtClean="0"/>
            <a:t>ІТС «</a:t>
          </a:r>
          <a:r>
            <a:rPr lang="en-US" sz="1800" b="0" i="0" u="none" kern="1200" dirty="0" smtClean="0"/>
            <a:t>PROZORRO</a:t>
          </a:r>
          <a:r>
            <a:rPr lang="uk-UA" sz="1800" b="0" i="0" u="none" kern="1200" dirty="0" smtClean="0"/>
            <a:t>»</a:t>
          </a:r>
          <a:endParaRPr lang="uk-UA" sz="1800" kern="1200" dirty="0"/>
        </a:p>
      </dsp:txBody>
      <dsp:txXfrm>
        <a:off x="8196875" y="1492476"/>
        <a:ext cx="2248964" cy="2074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90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287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19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52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323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697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1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046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06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91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693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F5EFE-01F3-438A-B5D3-C13BB9086D2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03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/>
              <a:t>Перехід з попередньої авторизації до авторизації:</a:t>
            </a:r>
            <a:br>
              <a:rPr lang="uk-UA" sz="3600" dirty="0" smtClean="0"/>
            </a:br>
            <a:r>
              <a:rPr lang="uk-UA" sz="3600" dirty="0" smtClean="0"/>
              <a:t> </a:t>
            </a:r>
            <a:br>
              <a:rPr lang="uk-UA" sz="3600" dirty="0" smtClean="0"/>
            </a:br>
            <a:r>
              <a:rPr lang="uk-UA" sz="3600" b="1" dirty="0" smtClean="0"/>
              <a:t>(1) Запит на авторизацію</a:t>
            </a:r>
            <a:endParaRPr lang="ru-RU" sz="3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853506"/>
              </p:ext>
            </p:extLst>
          </p:nvPr>
        </p:nvGraphicFramePr>
        <p:xfrm>
          <a:off x="346841" y="1825625"/>
          <a:ext cx="1115147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14234" y="2284738"/>
            <a:ext cx="1541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5 </a:t>
            </a:r>
            <a:r>
              <a:rPr lang="uk-UA" sz="1200" dirty="0" err="1" smtClean="0"/>
              <a:t>р.д</a:t>
            </a:r>
            <a:r>
              <a:rPr lang="uk-UA" sz="1200" dirty="0" smtClean="0"/>
              <a:t>. з моменту реєстрації в УО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869397" y="2469404"/>
            <a:ext cx="154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10 </a:t>
            </a:r>
            <a:r>
              <a:rPr lang="uk-UA" sz="1200" dirty="0" err="1" smtClean="0"/>
              <a:t>р.д</a:t>
            </a:r>
            <a:r>
              <a:rPr lang="uk-UA" sz="1200" dirty="0" smtClean="0"/>
              <a:t>. </a:t>
            </a:r>
            <a:endParaRPr lang="ru-RU" sz="12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1555" y="5663157"/>
            <a:ext cx="1454331" cy="51380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Майданчик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72790" y="5663157"/>
            <a:ext cx="1454331" cy="51380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ДП Прозорро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14506" y="5663157"/>
            <a:ext cx="1454331" cy="51380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Комісія з авторизації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56222" y="5663157"/>
            <a:ext cx="1454331" cy="51380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МЕРТ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56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/>
              <a:t>Перехід з попередньої авторизації до авторизації: </a:t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b="1" dirty="0" smtClean="0"/>
              <a:t>(2) Тестування</a:t>
            </a:r>
            <a:endParaRPr lang="ru-RU" sz="3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6091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461555" y="5798094"/>
            <a:ext cx="1454331" cy="51380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Майданчик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10008" y="5798094"/>
            <a:ext cx="1454331" cy="51380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ДП Прозорро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047702" y="2262941"/>
            <a:ext cx="154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15 </a:t>
            </a:r>
            <a:r>
              <a:rPr lang="uk-UA" sz="1200" dirty="0" err="1" smtClean="0"/>
              <a:t>р.д</a:t>
            </a:r>
            <a:r>
              <a:rPr lang="uk-UA" sz="1200" dirty="0" smtClean="0"/>
              <a:t>. </a:t>
            </a:r>
            <a:endParaRPr lang="ru-RU" sz="12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8461" y="5798094"/>
            <a:ext cx="1454331" cy="51380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Комісія з авторизації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45482" y="5798094"/>
            <a:ext cx="1454331" cy="51380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МЕРТ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004846" y="2262940"/>
            <a:ext cx="154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до 30 </a:t>
            </a:r>
            <a:r>
              <a:rPr lang="uk-UA" sz="1200" dirty="0" err="1" smtClean="0"/>
              <a:t>р.д</a:t>
            </a:r>
            <a:r>
              <a:rPr lang="uk-UA" sz="1200" dirty="0" smtClean="0"/>
              <a:t>.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979787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/>
              <a:t>Перехід з попередньої авторизації до авторизації: </a:t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b="1" dirty="0" smtClean="0"/>
              <a:t>(3) Підключення</a:t>
            </a:r>
            <a:endParaRPr lang="ru-RU" sz="3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788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43797" y="2282761"/>
            <a:ext cx="154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10 </a:t>
            </a:r>
            <a:r>
              <a:rPr lang="uk-UA" sz="1200" dirty="0" err="1" smtClean="0"/>
              <a:t>р.д</a:t>
            </a:r>
            <a:r>
              <a:rPr lang="uk-UA" sz="1200" dirty="0" smtClean="0"/>
              <a:t>. 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990812" y="2282761"/>
            <a:ext cx="154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5 </a:t>
            </a:r>
            <a:r>
              <a:rPr lang="uk-UA" sz="1200" dirty="0" err="1" smtClean="0"/>
              <a:t>р.д</a:t>
            </a:r>
            <a:r>
              <a:rPr lang="uk-UA" sz="1200" dirty="0" smtClean="0"/>
              <a:t>. </a:t>
            </a:r>
            <a:endParaRPr lang="ru-RU" sz="12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1555" y="5663157"/>
            <a:ext cx="1454331" cy="51380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Майданчик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72790" y="5663157"/>
            <a:ext cx="1454331" cy="51380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ДП Прозорро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14506" y="5663157"/>
            <a:ext cx="1454331" cy="51380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Комісія з авторизації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56222" y="5663157"/>
            <a:ext cx="1454331" cy="51380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МЕРТ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1046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185</Words>
  <Application>Microsoft Office PowerPoint</Application>
  <PresentationFormat>Широкоэкранный</PresentationFormat>
  <Paragraphs>49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Перехід з попередньої авторизації до авторизації:   (1) Запит на авторизацію</vt:lpstr>
      <vt:lpstr>Перехід з попередньої авторизації до авторизації:   (2) Тестування</vt:lpstr>
      <vt:lpstr>Перехід з попередньої авторизації до авторизації:   (3) Підключення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Перехід з попередньої авторизації до авторизації</dc:title>
  <dc:creator>Vasyl Zadvornyy</dc:creator>
  <cp:lastModifiedBy>Матвійчук Валентина</cp:lastModifiedBy>
  <cp:revision>13</cp:revision>
  <dcterms:created xsi:type="dcterms:W3CDTF">2019-04-23T14:03:15Z</dcterms:created>
  <dcterms:modified xsi:type="dcterms:W3CDTF">2019-09-25T10:07:38Z</dcterms:modified>
</cp:coreProperties>
</file>